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5" r:id="rId9"/>
    <p:sldId id="263" r:id="rId10"/>
    <p:sldId id="264" r:id="rId11"/>
  </p:sldIdLst>
  <p:sldSz cx="18288000" cy="10287000"/>
  <p:notesSz cx="6858000" cy="9144000"/>
  <p:embeddedFontLst>
    <p:embeddedFont>
      <p:font typeface="Playfair Display" panose="00000500000000000000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1D54F3-383A-43F0-8627-883B1046F599}" v="126" dt="2025-07-05T04:41:16.6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40" d="100"/>
          <a:sy n="40" d="100"/>
        </p:scale>
        <p:origin x="40" y="1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mol Soni" userId="952a5e4568195097" providerId="LiveId" clId="{741D54F3-383A-43F0-8627-883B1046F599}"/>
    <pc:docChg chg="undo custSel addSld delSld modSld sldOrd">
      <pc:chgData name="Anmol Soni" userId="952a5e4568195097" providerId="LiveId" clId="{741D54F3-383A-43F0-8627-883B1046F599}" dt="2025-07-05T04:42:08.596" v="2515"/>
      <pc:docMkLst>
        <pc:docMk/>
      </pc:docMkLst>
      <pc:sldChg chg="modSp mod">
        <pc:chgData name="Anmol Soni" userId="952a5e4568195097" providerId="LiveId" clId="{741D54F3-383A-43F0-8627-883B1046F599}" dt="2025-07-04T06:54:54.103" v="351" actId="1076"/>
        <pc:sldMkLst>
          <pc:docMk/>
          <pc:sldMk cId="0" sldId="256"/>
        </pc:sldMkLst>
        <pc:spChg chg="mod">
          <ac:chgData name="Anmol Soni" userId="952a5e4568195097" providerId="LiveId" clId="{741D54F3-383A-43F0-8627-883B1046F599}" dt="2025-07-03T10:02:52.071" v="42" actId="1076"/>
          <ac:spMkLst>
            <pc:docMk/>
            <pc:sldMk cId="0" sldId="256"/>
            <ac:spMk id="84" creationId="{00000000-0000-0000-0000-000000000000}"/>
          </ac:spMkLst>
        </pc:spChg>
        <pc:spChg chg="mod">
          <ac:chgData name="Anmol Soni" userId="952a5e4568195097" providerId="LiveId" clId="{741D54F3-383A-43F0-8627-883B1046F599}" dt="2025-07-04T06:54:54.103" v="351" actId="1076"/>
          <ac:spMkLst>
            <pc:docMk/>
            <pc:sldMk cId="0" sldId="256"/>
            <ac:spMk id="90" creationId="{00000000-0000-0000-0000-000000000000}"/>
          </ac:spMkLst>
        </pc:spChg>
        <pc:spChg chg="mod">
          <ac:chgData name="Anmol Soni" userId="952a5e4568195097" providerId="LiveId" clId="{741D54F3-383A-43F0-8627-883B1046F599}" dt="2025-07-04T06:54:46.123" v="350" actId="1076"/>
          <ac:spMkLst>
            <pc:docMk/>
            <pc:sldMk cId="0" sldId="256"/>
            <ac:spMk id="91" creationId="{00000000-0000-0000-0000-000000000000}"/>
          </ac:spMkLst>
        </pc:spChg>
      </pc:sldChg>
      <pc:sldChg chg="addSp modSp mod">
        <pc:chgData name="Anmol Soni" userId="952a5e4568195097" providerId="LiveId" clId="{741D54F3-383A-43F0-8627-883B1046F599}" dt="2025-07-04T08:08:44.317" v="838" actId="1076"/>
        <pc:sldMkLst>
          <pc:docMk/>
          <pc:sldMk cId="0" sldId="257"/>
        </pc:sldMkLst>
        <pc:spChg chg="add mod">
          <ac:chgData name="Anmol Soni" userId="952a5e4568195097" providerId="LiveId" clId="{741D54F3-383A-43F0-8627-883B1046F599}" dt="2025-07-04T08:08:09.665" v="833" actId="1076"/>
          <ac:spMkLst>
            <pc:docMk/>
            <pc:sldMk cId="0" sldId="257"/>
            <ac:spMk id="2" creationId="{AB4FAE0E-AE23-5F88-349F-C63C41787D17}"/>
          </ac:spMkLst>
        </pc:spChg>
        <pc:spChg chg="add">
          <ac:chgData name="Anmol Soni" userId="952a5e4568195097" providerId="LiveId" clId="{741D54F3-383A-43F0-8627-883B1046F599}" dt="2025-07-04T06:38:49.510" v="279"/>
          <ac:spMkLst>
            <pc:docMk/>
            <pc:sldMk cId="0" sldId="257"/>
            <ac:spMk id="3" creationId="{26AB8E08-E58A-1948-45A8-2C42E880A213}"/>
          </ac:spMkLst>
        </pc:spChg>
        <pc:spChg chg="add">
          <ac:chgData name="Anmol Soni" userId="952a5e4568195097" providerId="LiveId" clId="{741D54F3-383A-43F0-8627-883B1046F599}" dt="2025-07-04T06:39:01.987" v="280"/>
          <ac:spMkLst>
            <pc:docMk/>
            <pc:sldMk cId="0" sldId="257"/>
            <ac:spMk id="4" creationId="{B55274BC-4E58-1BB5-AB21-D427B0110E2A}"/>
          </ac:spMkLst>
        </pc:spChg>
        <pc:spChg chg="add">
          <ac:chgData name="Anmol Soni" userId="952a5e4568195097" providerId="LiveId" clId="{741D54F3-383A-43F0-8627-883B1046F599}" dt="2025-07-04T06:39:08.643" v="281"/>
          <ac:spMkLst>
            <pc:docMk/>
            <pc:sldMk cId="0" sldId="257"/>
            <ac:spMk id="5" creationId="{F1B17E4C-211D-2096-6F58-00ADB0EA54AB}"/>
          </ac:spMkLst>
        </pc:spChg>
        <pc:spChg chg="add">
          <ac:chgData name="Anmol Soni" userId="952a5e4568195097" providerId="LiveId" clId="{741D54F3-383A-43F0-8627-883B1046F599}" dt="2025-07-04T06:39:24.359" v="286"/>
          <ac:spMkLst>
            <pc:docMk/>
            <pc:sldMk cId="0" sldId="257"/>
            <ac:spMk id="6" creationId="{6F6567DB-C4EB-C802-CB68-1E0BD6CD4512}"/>
          </ac:spMkLst>
        </pc:spChg>
        <pc:spChg chg="add">
          <ac:chgData name="Anmol Soni" userId="952a5e4568195097" providerId="LiveId" clId="{741D54F3-383A-43F0-8627-883B1046F599}" dt="2025-07-04T06:41:19.042" v="302"/>
          <ac:spMkLst>
            <pc:docMk/>
            <pc:sldMk cId="0" sldId="257"/>
            <ac:spMk id="7" creationId="{ABBB371A-F612-8349-8170-E4DEB81AD360}"/>
          </ac:spMkLst>
        </pc:spChg>
        <pc:spChg chg="mod">
          <ac:chgData name="Anmol Soni" userId="952a5e4568195097" providerId="LiveId" clId="{741D54F3-383A-43F0-8627-883B1046F599}" dt="2025-07-04T08:08:37.861" v="837" actId="1076"/>
          <ac:spMkLst>
            <pc:docMk/>
            <pc:sldMk cId="0" sldId="257"/>
            <ac:spMk id="97" creationId="{00000000-0000-0000-0000-000000000000}"/>
          </ac:spMkLst>
        </pc:spChg>
        <pc:spChg chg="mod">
          <ac:chgData name="Anmol Soni" userId="952a5e4568195097" providerId="LiveId" clId="{741D54F3-383A-43F0-8627-883B1046F599}" dt="2025-07-04T08:08:44.317" v="838" actId="1076"/>
          <ac:spMkLst>
            <pc:docMk/>
            <pc:sldMk cId="0" sldId="257"/>
            <ac:spMk id="99" creationId="{00000000-0000-0000-0000-000000000000}"/>
          </ac:spMkLst>
        </pc:spChg>
        <pc:spChg chg="mod">
          <ac:chgData name="Anmol Soni" userId="952a5e4568195097" providerId="LiveId" clId="{741D54F3-383A-43F0-8627-883B1046F599}" dt="2025-07-04T08:08:19.554" v="834" actId="1076"/>
          <ac:spMkLst>
            <pc:docMk/>
            <pc:sldMk cId="0" sldId="257"/>
            <ac:spMk id="100" creationId="{00000000-0000-0000-0000-000000000000}"/>
          </ac:spMkLst>
        </pc:spChg>
        <pc:picChg chg="mod">
          <ac:chgData name="Anmol Soni" userId="952a5e4568195097" providerId="LiveId" clId="{741D54F3-383A-43F0-8627-883B1046F599}" dt="2025-07-04T06:46:23.630" v="339" actId="1076"/>
          <ac:picMkLst>
            <pc:docMk/>
            <pc:sldMk cId="0" sldId="257"/>
            <ac:picMk id="98" creationId="{00000000-0000-0000-0000-000000000000}"/>
          </ac:picMkLst>
        </pc:picChg>
      </pc:sldChg>
      <pc:sldChg chg="addSp delSp modSp mod">
        <pc:chgData name="Anmol Soni" userId="952a5e4568195097" providerId="LiveId" clId="{741D54F3-383A-43F0-8627-883B1046F599}" dt="2025-07-05T04:41:54.045" v="2513" actId="122"/>
        <pc:sldMkLst>
          <pc:docMk/>
          <pc:sldMk cId="0" sldId="258"/>
        </pc:sldMkLst>
        <pc:spChg chg="add mod">
          <ac:chgData name="Anmol Soni" userId="952a5e4568195097" providerId="LiveId" clId="{741D54F3-383A-43F0-8627-883B1046F599}" dt="2025-07-05T04:41:54.045" v="2513" actId="122"/>
          <ac:spMkLst>
            <pc:docMk/>
            <pc:sldMk cId="0" sldId="258"/>
            <ac:spMk id="2" creationId="{CB306A02-CC1E-B89A-DCC3-E4E1B3E959B4}"/>
          </ac:spMkLst>
        </pc:spChg>
        <pc:spChg chg="add del mod">
          <ac:chgData name="Anmol Soni" userId="952a5e4568195097" providerId="LiveId" clId="{741D54F3-383A-43F0-8627-883B1046F599}" dt="2025-07-05T04:38:36.132" v="2365" actId="478"/>
          <ac:spMkLst>
            <pc:docMk/>
            <pc:sldMk cId="0" sldId="258"/>
            <ac:spMk id="3" creationId="{C91531D8-7CED-D8B7-E727-B69C3E0074F4}"/>
          </ac:spMkLst>
        </pc:spChg>
        <pc:spChg chg="add del mod">
          <ac:chgData name="Anmol Soni" userId="952a5e4568195097" providerId="LiveId" clId="{741D54F3-383A-43F0-8627-883B1046F599}" dt="2025-07-05T04:38:32.584" v="2364" actId="478"/>
          <ac:spMkLst>
            <pc:docMk/>
            <pc:sldMk cId="0" sldId="258"/>
            <ac:spMk id="4" creationId="{60F1F0ED-7DB0-2E3F-A21F-8DA9A37E0A0E}"/>
          </ac:spMkLst>
        </pc:spChg>
        <pc:spChg chg="add del mod">
          <ac:chgData name="Anmol Soni" userId="952a5e4568195097" providerId="LiveId" clId="{741D54F3-383A-43F0-8627-883B1046F599}" dt="2025-07-05T04:38:40.619" v="2366" actId="478"/>
          <ac:spMkLst>
            <pc:docMk/>
            <pc:sldMk cId="0" sldId="258"/>
            <ac:spMk id="5" creationId="{C818E00A-0F40-7093-3201-F5959979EB40}"/>
          </ac:spMkLst>
        </pc:spChg>
        <pc:spChg chg="add del mod">
          <ac:chgData name="Anmol Soni" userId="952a5e4568195097" providerId="LiveId" clId="{741D54F3-383A-43F0-8627-883B1046F599}" dt="2025-07-05T04:38:27.886" v="2362" actId="478"/>
          <ac:spMkLst>
            <pc:docMk/>
            <pc:sldMk cId="0" sldId="258"/>
            <ac:spMk id="6" creationId="{80EE0A9B-C298-3E1A-46D1-F2EA294D1E86}"/>
          </ac:spMkLst>
        </pc:spChg>
        <pc:spChg chg="mod">
          <ac:chgData name="Anmol Soni" userId="952a5e4568195097" providerId="LiveId" clId="{741D54F3-383A-43F0-8627-883B1046F599}" dt="2025-07-04T07:16:51.522" v="404" actId="1076"/>
          <ac:spMkLst>
            <pc:docMk/>
            <pc:sldMk cId="0" sldId="258"/>
            <ac:spMk id="106" creationId="{00000000-0000-0000-0000-000000000000}"/>
          </ac:spMkLst>
        </pc:spChg>
        <pc:spChg chg="mod">
          <ac:chgData name="Anmol Soni" userId="952a5e4568195097" providerId="LiveId" clId="{741D54F3-383A-43F0-8627-883B1046F599}" dt="2025-07-05T04:40:35.714" v="2449" actId="1076"/>
          <ac:spMkLst>
            <pc:docMk/>
            <pc:sldMk cId="0" sldId="258"/>
            <ac:spMk id="108" creationId="{00000000-0000-0000-0000-000000000000}"/>
          </ac:spMkLst>
        </pc:spChg>
        <pc:spChg chg="mod">
          <ac:chgData name="Anmol Soni" userId="952a5e4568195097" providerId="LiveId" clId="{741D54F3-383A-43F0-8627-883B1046F599}" dt="2025-07-05T04:40:45.561" v="2452" actId="1076"/>
          <ac:spMkLst>
            <pc:docMk/>
            <pc:sldMk cId="0" sldId="258"/>
            <ac:spMk id="109" creationId="{00000000-0000-0000-0000-000000000000}"/>
          </ac:spMkLst>
        </pc:spChg>
        <pc:picChg chg="mod">
          <ac:chgData name="Anmol Soni" userId="952a5e4568195097" providerId="LiveId" clId="{741D54F3-383A-43F0-8627-883B1046F599}" dt="2025-07-05T04:40:39.285" v="2450" actId="1076"/>
          <ac:picMkLst>
            <pc:docMk/>
            <pc:sldMk cId="0" sldId="258"/>
            <ac:picMk id="107" creationId="{00000000-0000-0000-0000-000000000000}"/>
          </ac:picMkLst>
        </pc:picChg>
        <pc:picChg chg="add del mod">
          <ac:chgData name="Anmol Soni" userId="952a5e4568195097" providerId="LiveId" clId="{741D54F3-383A-43F0-8627-883B1046F599}" dt="2025-07-04T07:06:42.109" v="366" actId="478"/>
          <ac:picMkLst>
            <pc:docMk/>
            <pc:sldMk cId="0" sldId="258"/>
            <ac:picMk id="2050" creationId="{46B9FCC6-7250-D74D-0D85-D47B06DAC6BB}"/>
          </ac:picMkLst>
        </pc:picChg>
      </pc:sldChg>
      <pc:sldChg chg="addSp delSp modSp mod">
        <pc:chgData name="Anmol Soni" userId="952a5e4568195097" providerId="LiveId" clId="{741D54F3-383A-43F0-8627-883B1046F599}" dt="2025-07-04T15:16:28.122" v="1331" actId="14100"/>
        <pc:sldMkLst>
          <pc:docMk/>
          <pc:sldMk cId="0" sldId="259"/>
        </pc:sldMkLst>
        <pc:spChg chg="add mod">
          <ac:chgData name="Anmol Soni" userId="952a5e4568195097" providerId="LiveId" clId="{741D54F3-383A-43F0-8627-883B1046F599}" dt="2025-07-04T15:03:32.188" v="1244" actId="207"/>
          <ac:spMkLst>
            <pc:docMk/>
            <pc:sldMk cId="0" sldId="259"/>
            <ac:spMk id="2" creationId="{D633A3AE-21E0-51D1-A8DA-868C74558673}"/>
          </ac:spMkLst>
        </pc:spChg>
        <pc:spChg chg="add del mod">
          <ac:chgData name="Anmol Soni" userId="952a5e4568195097" providerId="LiveId" clId="{741D54F3-383A-43F0-8627-883B1046F599}" dt="2025-07-04T07:52:22.262" v="759" actId="478"/>
          <ac:spMkLst>
            <pc:docMk/>
            <pc:sldMk cId="0" sldId="259"/>
            <ac:spMk id="3" creationId="{7DB4E353-E309-4DB3-A407-E952B68BDD64}"/>
          </ac:spMkLst>
        </pc:spChg>
        <pc:spChg chg="add del">
          <ac:chgData name="Anmol Soni" userId="952a5e4568195097" providerId="LiveId" clId="{741D54F3-383A-43F0-8627-883B1046F599}" dt="2025-07-04T15:04:49.933" v="1246" actId="478"/>
          <ac:spMkLst>
            <pc:docMk/>
            <pc:sldMk cId="0" sldId="259"/>
            <ac:spMk id="3" creationId="{B31F079C-B330-60B3-C810-5BCE80D3A5D2}"/>
          </ac:spMkLst>
        </pc:spChg>
        <pc:spChg chg="add del mod">
          <ac:chgData name="Anmol Soni" userId="952a5e4568195097" providerId="LiveId" clId="{741D54F3-383A-43F0-8627-883B1046F599}" dt="2025-07-04T15:05:22.987" v="1251" actId="478"/>
          <ac:spMkLst>
            <pc:docMk/>
            <pc:sldMk cId="0" sldId="259"/>
            <ac:spMk id="4" creationId="{1BF6D731-1DAD-27B4-D94B-3767B653DC17}"/>
          </ac:spMkLst>
        </pc:spChg>
        <pc:spChg chg="add del mod">
          <ac:chgData name="Anmol Soni" userId="952a5e4568195097" providerId="LiveId" clId="{741D54F3-383A-43F0-8627-883B1046F599}" dt="2025-07-04T07:53:25.279" v="765" actId="478"/>
          <ac:spMkLst>
            <pc:docMk/>
            <pc:sldMk cId="0" sldId="259"/>
            <ac:spMk id="4" creationId="{96CE4904-40AA-86BA-DF6E-3E5098D34783}"/>
          </ac:spMkLst>
        </pc:spChg>
        <pc:spChg chg="add del">
          <ac:chgData name="Anmol Soni" userId="952a5e4568195097" providerId="LiveId" clId="{741D54F3-383A-43F0-8627-883B1046F599}" dt="2025-07-04T15:05:34.977" v="1253" actId="478"/>
          <ac:spMkLst>
            <pc:docMk/>
            <pc:sldMk cId="0" sldId="259"/>
            <ac:spMk id="5" creationId="{582A85C5-FB39-1CD7-D99A-A038191A3D09}"/>
          </ac:spMkLst>
        </pc:spChg>
        <pc:spChg chg="add del">
          <ac:chgData name="Anmol Soni" userId="952a5e4568195097" providerId="LiveId" clId="{741D54F3-383A-43F0-8627-883B1046F599}" dt="2025-07-04T07:53:52.310" v="769" actId="478"/>
          <ac:spMkLst>
            <pc:docMk/>
            <pc:sldMk cId="0" sldId="259"/>
            <ac:spMk id="5" creationId="{76DBA63F-D8DC-8655-CF18-7E7942A0869A}"/>
          </ac:spMkLst>
        </pc:spChg>
        <pc:spChg chg="add del">
          <ac:chgData name="Anmol Soni" userId="952a5e4568195097" providerId="LiveId" clId="{741D54F3-383A-43F0-8627-883B1046F599}" dt="2025-07-04T07:53:49.356" v="768" actId="478"/>
          <ac:spMkLst>
            <pc:docMk/>
            <pc:sldMk cId="0" sldId="259"/>
            <ac:spMk id="6" creationId="{DE8C3B4A-219B-D696-093F-023DF1026657}"/>
          </ac:spMkLst>
        </pc:spChg>
        <pc:spChg chg="add del mod">
          <ac:chgData name="Anmol Soni" userId="952a5e4568195097" providerId="LiveId" clId="{741D54F3-383A-43F0-8627-883B1046F599}" dt="2025-07-04T15:13:16.948" v="1309" actId="478"/>
          <ac:spMkLst>
            <pc:docMk/>
            <pc:sldMk cId="0" sldId="259"/>
            <ac:spMk id="6" creationId="{F83E9DB5-3F72-CEFC-F1A6-D81488B8165D}"/>
          </ac:spMkLst>
        </pc:spChg>
        <pc:spChg chg="add del mod">
          <ac:chgData name="Anmol Soni" userId="952a5e4568195097" providerId="LiveId" clId="{741D54F3-383A-43F0-8627-883B1046F599}" dt="2025-07-04T07:54:54.775" v="777" actId="478"/>
          <ac:spMkLst>
            <pc:docMk/>
            <pc:sldMk cId="0" sldId="259"/>
            <ac:spMk id="7" creationId="{66C3F2A1-4974-CF26-5C25-02FAE7AD4FA6}"/>
          </ac:spMkLst>
        </pc:spChg>
        <pc:spChg chg="add del mod">
          <ac:chgData name="Anmol Soni" userId="952a5e4568195097" providerId="LiveId" clId="{741D54F3-383A-43F0-8627-883B1046F599}" dt="2025-07-04T15:13:45.340" v="1312" actId="478"/>
          <ac:spMkLst>
            <pc:docMk/>
            <pc:sldMk cId="0" sldId="259"/>
            <ac:spMk id="7" creationId="{B41112B4-6A00-3487-2647-FE02159E56F3}"/>
          </ac:spMkLst>
        </pc:spChg>
        <pc:spChg chg="add mod">
          <ac:chgData name="Anmol Soni" userId="952a5e4568195097" providerId="LiveId" clId="{741D54F3-383A-43F0-8627-883B1046F599}" dt="2025-07-04T07:55:50.290" v="781" actId="2085"/>
          <ac:spMkLst>
            <pc:docMk/>
            <pc:sldMk cId="0" sldId="259"/>
            <ac:spMk id="8" creationId="{CA4F79DF-7D1A-4C0B-2CBF-112B34F6671A}"/>
          </ac:spMkLst>
        </pc:spChg>
        <pc:spChg chg="add mod">
          <ac:chgData name="Anmol Soni" userId="952a5e4568195097" providerId="LiveId" clId="{741D54F3-383A-43F0-8627-883B1046F599}" dt="2025-07-04T14:56:06.244" v="1200" actId="14100"/>
          <ac:spMkLst>
            <pc:docMk/>
            <pc:sldMk cId="0" sldId="259"/>
            <ac:spMk id="9" creationId="{2C7049E4-C5F7-FF57-2D1B-5E4F3C27AF98}"/>
          </ac:spMkLst>
        </pc:spChg>
        <pc:spChg chg="add mod">
          <ac:chgData name="Anmol Soni" userId="952a5e4568195097" providerId="LiveId" clId="{741D54F3-383A-43F0-8627-883B1046F599}" dt="2025-07-04T14:57:31.625" v="1211" actId="1076"/>
          <ac:spMkLst>
            <pc:docMk/>
            <pc:sldMk cId="0" sldId="259"/>
            <ac:spMk id="10" creationId="{6BAB94A1-E6DE-F500-CD36-62126FFA7FAB}"/>
          </ac:spMkLst>
        </pc:spChg>
        <pc:spChg chg="add mod">
          <ac:chgData name="Anmol Soni" userId="952a5e4568195097" providerId="LiveId" clId="{741D54F3-383A-43F0-8627-883B1046F599}" dt="2025-07-04T15:00:47.204" v="1231" actId="1076"/>
          <ac:spMkLst>
            <pc:docMk/>
            <pc:sldMk cId="0" sldId="259"/>
            <ac:spMk id="11" creationId="{0D35C304-AC5B-71B1-D843-4361B417DE89}"/>
          </ac:spMkLst>
        </pc:spChg>
        <pc:spChg chg="add mod">
          <ac:chgData name="Anmol Soni" userId="952a5e4568195097" providerId="LiveId" clId="{741D54F3-383A-43F0-8627-883B1046F599}" dt="2025-07-04T15:00:20.105" v="1227" actId="1076"/>
          <ac:spMkLst>
            <pc:docMk/>
            <pc:sldMk cId="0" sldId="259"/>
            <ac:spMk id="12" creationId="{8E78929B-57E6-5CE5-FF5E-BCAEC6CA4A61}"/>
          </ac:spMkLst>
        </pc:spChg>
        <pc:spChg chg="add mod">
          <ac:chgData name="Anmol Soni" userId="952a5e4568195097" providerId="LiveId" clId="{741D54F3-383A-43F0-8627-883B1046F599}" dt="2025-07-04T15:01:32.950" v="1236" actId="14100"/>
          <ac:spMkLst>
            <pc:docMk/>
            <pc:sldMk cId="0" sldId="259"/>
            <ac:spMk id="13" creationId="{AFD79FE5-68B0-8EDE-715D-32D40788B889}"/>
          </ac:spMkLst>
        </pc:spChg>
        <pc:spChg chg="add mod">
          <ac:chgData name="Anmol Soni" userId="952a5e4568195097" providerId="LiveId" clId="{741D54F3-383A-43F0-8627-883B1046F599}" dt="2025-07-04T15:00:59.076" v="1233" actId="1076"/>
          <ac:spMkLst>
            <pc:docMk/>
            <pc:sldMk cId="0" sldId="259"/>
            <ac:spMk id="14" creationId="{4D964B22-6616-E112-DEC7-E99ADFC7221F}"/>
          </ac:spMkLst>
        </pc:spChg>
        <pc:spChg chg="add mod">
          <ac:chgData name="Anmol Soni" userId="952a5e4568195097" providerId="LiveId" clId="{741D54F3-383A-43F0-8627-883B1046F599}" dt="2025-07-04T14:56:20.889" v="1203" actId="1076"/>
          <ac:spMkLst>
            <pc:docMk/>
            <pc:sldMk cId="0" sldId="259"/>
            <ac:spMk id="15" creationId="{8B2A89FC-8399-8A70-810D-3AE514825043}"/>
          </ac:spMkLst>
        </pc:spChg>
        <pc:spChg chg="add mod">
          <ac:chgData name="Anmol Soni" userId="952a5e4568195097" providerId="LiveId" clId="{741D54F3-383A-43F0-8627-883B1046F599}" dt="2025-07-04T14:58:03.407" v="1216" actId="1076"/>
          <ac:spMkLst>
            <pc:docMk/>
            <pc:sldMk cId="0" sldId="259"/>
            <ac:spMk id="16" creationId="{6DA9384B-59DE-404C-A922-895AC96C0336}"/>
          </ac:spMkLst>
        </pc:spChg>
        <pc:spChg chg="add mod">
          <ac:chgData name="Anmol Soni" userId="952a5e4568195097" providerId="LiveId" clId="{741D54F3-383A-43F0-8627-883B1046F599}" dt="2025-07-04T14:57:11.947" v="1209" actId="1076"/>
          <ac:spMkLst>
            <pc:docMk/>
            <pc:sldMk cId="0" sldId="259"/>
            <ac:spMk id="17" creationId="{A29E5CF9-45B5-D904-B994-4DD45CF391E0}"/>
          </ac:spMkLst>
        </pc:spChg>
        <pc:spChg chg="add mod">
          <ac:chgData name="Anmol Soni" userId="952a5e4568195097" providerId="LiveId" clId="{741D54F3-383A-43F0-8627-883B1046F599}" dt="2025-07-04T15:00:29.496" v="1228" actId="1076"/>
          <ac:spMkLst>
            <pc:docMk/>
            <pc:sldMk cId="0" sldId="259"/>
            <ac:spMk id="18" creationId="{0C6E58FB-E4BE-0078-222C-D02260880977}"/>
          </ac:spMkLst>
        </pc:spChg>
        <pc:spChg chg="add mod">
          <ac:chgData name="Anmol Soni" userId="952a5e4568195097" providerId="LiveId" clId="{741D54F3-383A-43F0-8627-883B1046F599}" dt="2025-07-04T15:01:04.373" v="1234" actId="1076"/>
          <ac:spMkLst>
            <pc:docMk/>
            <pc:sldMk cId="0" sldId="259"/>
            <ac:spMk id="19" creationId="{A26B95A9-6B5B-BE0E-590B-4334744DCFA0}"/>
          </ac:spMkLst>
        </pc:spChg>
        <pc:spChg chg="add del mod">
          <ac:chgData name="Anmol Soni" userId="952a5e4568195097" providerId="LiveId" clId="{741D54F3-383A-43F0-8627-883B1046F599}" dt="2025-07-04T15:10:43.571" v="1292" actId="478"/>
          <ac:spMkLst>
            <pc:docMk/>
            <pc:sldMk cId="0" sldId="259"/>
            <ac:spMk id="20" creationId="{4BE5BB92-9D94-778E-9BD3-FC9D722CE395}"/>
          </ac:spMkLst>
        </pc:spChg>
        <pc:spChg chg="add mod">
          <ac:chgData name="Anmol Soni" userId="952a5e4568195097" providerId="LiveId" clId="{741D54F3-383A-43F0-8627-883B1046F599}" dt="2025-07-04T15:01:25.324" v="1235" actId="1076"/>
          <ac:spMkLst>
            <pc:docMk/>
            <pc:sldMk cId="0" sldId="259"/>
            <ac:spMk id="21" creationId="{3A0FA9A9-1B9C-C850-6B98-682B2E307F45}"/>
          </ac:spMkLst>
        </pc:spChg>
        <pc:spChg chg="add mod">
          <ac:chgData name="Anmol Soni" userId="952a5e4568195097" providerId="LiveId" clId="{741D54F3-383A-43F0-8627-883B1046F599}" dt="2025-07-04T15:10:30.344" v="1291" actId="14100"/>
          <ac:spMkLst>
            <pc:docMk/>
            <pc:sldMk cId="0" sldId="259"/>
            <ac:spMk id="22" creationId="{919A3D60-54CC-978F-6096-1DE2E3226FAA}"/>
          </ac:spMkLst>
        </pc:spChg>
        <pc:spChg chg="add mod">
          <ac:chgData name="Anmol Soni" userId="952a5e4568195097" providerId="LiveId" clId="{741D54F3-383A-43F0-8627-883B1046F599}" dt="2025-07-04T15:15:20.802" v="1324" actId="1076"/>
          <ac:spMkLst>
            <pc:docMk/>
            <pc:sldMk cId="0" sldId="259"/>
            <ac:spMk id="23" creationId="{C1A9C7CD-D5A7-D44D-1C75-E2393E8EAA58}"/>
          </ac:spMkLst>
        </pc:spChg>
        <pc:spChg chg="add del mod">
          <ac:chgData name="Anmol Soni" userId="952a5e4568195097" providerId="LiveId" clId="{741D54F3-383A-43F0-8627-883B1046F599}" dt="2025-07-04T15:13:09.587" v="1307" actId="478"/>
          <ac:spMkLst>
            <pc:docMk/>
            <pc:sldMk cId="0" sldId="259"/>
            <ac:spMk id="24" creationId="{EE809086-AF96-E142-05B5-5FB73944EFA0}"/>
          </ac:spMkLst>
        </pc:spChg>
        <pc:spChg chg="add mod">
          <ac:chgData name="Anmol Soni" userId="952a5e4568195097" providerId="LiveId" clId="{741D54F3-383A-43F0-8627-883B1046F599}" dt="2025-07-04T15:16:28.122" v="1331" actId="14100"/>
          <ac:spMkLst>
            <pc:docMk/>
            <pc:sldMk cId="0" sldId="259"/>
            <ac:spMk id="25" creationId="{2963B75A-2A79-3AAD-BD87-950882FFC110}"/>
          </ac:spMkLst>
        </pc:spChg>
        <pc:spChg chg="add mod">
          <ac:chgData name="Anmol Soni" userId="952a5e4568195097" providerId="LiveId" clId="{741D54F3-383A-43F0-8627-883B1046F599}" dt="2025-07-04T15:16:17.879" v="1330" actId="14100"/>
          <ac:spMkLst>
            <pc:docMk/>
            <pc:sldMk cId="0" sldId="259"/>
            <ac:spMk id="26" creationId="{AD35E3B2-7C2B-902F-23A8-012D666C7AA4}"/>
          </ac:spMkLst>
        </pc:spChg>
        <pc:spChg chg="mod">
          <ac:chgData name="Anmol Soni" userId="952a5e4568195097" providerId="LiveId" clId="{741D54F3-383A-43F0-8627-883B1046F599}" dt="2025-07-04T15:14:28.148" v="1321" actId="1076"/>
          <ac:spMkLst>
            <pc:docMk/>
            <pc:sldMk cId="0" sldId="259"/>
            <ac:spMk id="115" creationId="{00000000-0000-0000-0000-000000000000}"/>
          </ac:spMkLst>
        </pc:spChg>
        <pc:spChg chg="mod">
          <ac:chgData name="Anmol Soni" userId="952a5e4568195097" providerId="LiveId" clId="{741D54F3-383A-43F0-8627-883B1046F599}" dt="2025-07-04T14:54:20.040" v="1192" actId="1076"/>
          <ac:spMkLst>
            <pc:docMk/>
            <pc:sldMk cId="0" sldId="259"/>
            <ac:spMk id="117" creationId="{00000000-0000-0000-0000-000000000000}"/>
          </ac:spMkLst>
        </pc:spChg>
        <pc:picChg chg="mod">
          <ac:chgData name="Anmol Soni" userId="952a5e4568195097" providerId="LiveId" clId="{741D54F3-383A-43F0-8627-883B1046F599}" dt="2025-07-04T15:13:23.449" v="1310" actId="1076"/>
          <ac:picMkLst>
            <pc:docMk/>
            <pc:sldMk cId="0" sldId="259"/>
            <ac:picMk id="116" creationId="{00000000-0000-0000-0000-000000000000}"/>
          </ac:picMkLst>
        </pc:picChg>
        <pc:picChg chg="add mod">
          <ac:chgData name="Anmol Soni" userId="952a5e4568195097" providerId="LiveId" clId="{741D54F3-383A-43F0-8627-883B1046F599}" dt="2025-07-04T07:39:52.674" v="744" actId="1076"/>
          <ac:picMkLst>
            <pc:docMk/>
            <pc:sldMk cId="0" sldId="259"/>
            <ac:picMk id="3074" creationId="{4CE308D9-B964-C3E2-5830-676D6F0640AC}"/>
          </ac:picMkLst>
        </pc:picChg>
        <pc:picChg chg="add mod">
          <ac:chgData name="Anmol Soni" userId="952a5e4568195097" providerId="LiveId" clId="{741D54F3-383A-43F0-8627-883B1046F599}" dt="2025-07-04T07:39:52.674" v="744" actId="1076"/>
          <ac:picMkLst>
            <pc:docMk/>
            <pc:sldMk cId="0" sldId="259"/>
            <ac:picMk id="3075" creationId="{DCFD9299-1B7F-D7E6-4DC3-13DA353DBC24}"/>
          </ac:picMkLst>
        </pc:picChg>
        <pc:picChg chg="add mod">
          <ac:chgData name="Anmol Soni" userId="952a5e4568195097" providerId="LiveId" clId="{741D54F3-383A-43F0-8627-883B1046F599}" dt="2025-07-04T07:39:52.674" v="744" actId="1076"/>
          <ac:picMkLst>
            <pc:docMk/>
            <pc:sldMk cId="0" sldId="259"/>
            <ac:picMk id="3076" creationId="{E0E224E6-A4A9-E1CC-9322-3321D4C8C220}"/>
          </ac:picMkLst>
        </pc:picChg>
        <pc:picChg chg="add mod">
          <ac:chgData name="Anmol Soni" userId="952a5e4568195097" providerId="LiveId" clId="{741D54F3-383A-43F0-8627-883B1046F599}" dt="2025-07-04T07:39:52.674" v="744" actId="1076"/>
          <ac:picMkLst>
            <pc:docMk/>
            <pc:sldMk cId="0" sldId="259"/>
            <ac:picMk id="3077" creationId="{3906DF6C-122A-6243-3266-57BD5442BB92}"/>
          </ac:picMkLst>
        </pc:picChg>
      </pc:sldChg>
      <pc:sldChg chg="addSp modSp mod">
        <pc:chgData name="Anmol Soni" userId="952a5e4568195097" providerId="LiveId" clId="{741D54F3-383A-43F0-8627-883B1046F599}" dt="2025-07-04T15:35:33.456" v="1602" actId="1076"/>
        <pc:sldMkLst>
          <pc:docMk/>
          <pc:sldMk cId="0" sldId="260"/>
        </pc:sldMkLst>
        <pc:spChg chg="add mod">
          <ac:chgData name="Anmol Soni" userId="952a5e4568195097" providerId="LiveId" clId="{741D54F3-383A-43F0-8627-883B1046F599}" dt="2025-07-04T15:35:33.456" v="1602" actId="1076"/>
          <ac:spMkLst>
            <pc:docMk/>
            <pc:sldMk cId="0" sldId="260"/>
            <ac:spMk id="2" creationId="{5AC0C108-2F3F-C5F1-9A84-5764BB22983E}"/>
          </ac:spMkLst>
        </pc:spChg>
        <pc:spChg chg="add mod">
          <ac:chgData name="Anmol Soni" userId="952a5e4568195097" providerId="LiveId" clId="{741D54F3-383A-43F0-8627-883B1046F599}" dt="2025-07-04T15:31:00.397" v="1482" actId="1076"/>
          <ac:spMkLst>
            <pc:docMk/>
            <pc:sldMk cId="0" sldId="260"/>
            <ac:spMk id="3" creationId="{9E38EFA6-1587-38F1-68DC-074A687F9093}"/>
          </ac:spMkLst>
        </pc:spChg>
        <pc:spChg chg="add mod">
          <ac:chgData name="Anmol Soni" userId="952a5e4568195097" providerId="LiveId" clId="{741D54F3-383A-43F0-8627-883B1046F599}" dt="2025-07-04T15:29:25.469" v="1463" actId="1076"/>
          <ac:spMkLst>
            <pc:docMk/>
            <pc:sldMk cId="0" sldId="260"/>
            <ac:spMk id="4" creationId="{0DF9D9EC-EB77-0276-5016-27FB64DE67CA}"/>
          </ac:spMkLst>
        </pc:spChg>
        <pc:spChg chg="add">
          <ac:chgData name="Anmol Soni" userId="952a5e4568195097" providerId="LiveId" clId="{741D54F3-383A-43F0-8627-883B1046F599}" dt="2025-07-04T15:27:23.717" v="1439"/>
          <ac:spMkLst>
            <pc:docMk/>
            <pc:sldMk cId="0" sldId="260"/>
            <ac:spMk id="5" creationId="{5FE65575-AE89-AA56-1B73-59BE81BD1EC9}"/>
          </ac:spMkLst>
        </pc:spChg>
        <pc:spChg chg="add">
          <ac:chgData name="Anmol Soni" userId="952a5e4568195097" providerId="LiveId" clId="{741D54F3-383A-43F0-8627-883B1046F599}" dt="2025-07-04T15:27:29.654" v="1440"/>
          <ac:spMkLst>
            <pc:docMk/>
            <pc:sldMk cId="0" sldId="260"/>
            <ac:spMk id="6" creationId="{103EADE2-6CBB-7A64-307E-FAAB68C9D9FB}"/>
          </ac:spMkLst>
        </pc:spChg>
        <pc:spChg chg="mod">
          <ac:chgData name="Anmol Soni" userId="952a5e4568195097" providerId="LiveId" clId="{741D54F3-383A-43F0-8627-883B1046F599}" dt="2025-07-04T15:25:10.888" v="1406" actId="1076"/>
          <ac:spMkLst>
            <pc:docMk/>
            <pc:sldMk cId="0" sldId="260"/>
            <ac:spMk id="123" creationId="{00000000-0000-0000-0000-000000000000}"/>
          </ac:spMkLst>
        </pc:spChg>
        <pc:spChg chg="mod">
          <ac:chgData name="Anmol Soni" userId="952a5e4568195097" providerId="LiveId" clId="{741D54F3-383A-43F0-8627-883B1046F599}" dt="2025-07-04T15:17:17.524" v="1333" actId="1076"/>
          <ac:spMkLst>
            <pc:docMk/>
            <pc:sldMk cId="0" sldId="260"/>
            <ac:spMk id="125" creationId="{00000000-0000-0000-0000-000000000000}"/>
          </ac:spMkLst>
        </pc:spChg>
        <pc:spChg chg="mod">
          <ac:chgData name="Anmol Soni" userId="952a5e4568195097" providerId="LiveId" clId="{741D54F3-383A-43F0-8627-883B1046F599}" dt="2025-07-04T15:26:03.889" v="1414" actId="14100"/>
          <ac:spMkLst>
            <pc:docMk/>
            <pc:sldMk cId="0" sldId="260"/>
            <ac:spMk id="126" creationId="{00000000-0000-0000-0000-000000000000}"/>
          </ac:spMkLst>
        </pc:spChg>
      </pc:sldChg>
      <pc:sldChg chg="addSp delSp modSp mod ord">
        <pc:chgData name="Anmol Soni" userId="952a5e4568195097" providerId="LiveId" clId="{741D54F3-383A-43F0-8627-883B1046F599}" dt="2025-07-05T04:42:08.596" v="2515"/>
        <pc:sldMkLst>
          <pc:docMk/>
          <pc:sldMk cId="0" sldId="261"/>
        </pc:sldMkLst>
        <pc:spChg chg="add del mod">
          <ac:chgData name="Anmol Soni" userId="952a5e4568195097" providerId="LiveId" clId="{741D54F3-383A-43F0-8627-883B1046F599}" dt="2025-07-04T15:47:00.322" v="1655" actId="478"/>
          <ac:spMkLst>
            <pc:docMk/>
            <pc:sldMk cId="0" sldId="261"/>
            <ac:spMk id="2" creationId="{060DBB8B-E299-A0D2-DF5F-5788FE89C325}"/>
          </ac:spMkLst>
        </pc:spChg>
        <pc:spChg chg="add mod">
          <ac:chgData name="Anmol Soni" userId="952a5e4568195097" providerId="LiveId" clId="{741D54F3-383A-43F0-8627-883B1046F599}" dt="2025-07-04T15:49:54.555" v="1681" actId="1076"/>
          <ac:spMkLst>
            <pc:docMk/>
            <pc:sldMk cId="0" sldId="261"/>
            <ac:spMk id="3" creationId="{48FCC3EA-5BFF-D044-CF65-C8B1F4A2184E}"/>
          </ac:spMkLst>
        </pc:spChg>
        <pc:spChg chg="add mod">
          <ac:chgData name="Anmol Soni" userId="952a5e4568195097" providerId="LiveId" clId="{741D54F3-383A-43F0-8627-883B1046F599}" dt="2025-07-04T15:52:10.657" v="1699" actId="1076"/>
          <ac:spMkLst>
            <pc:docMk/>
            <pc:sldMk cId="0" sldId="261"/>
            <ac:spMk id="4" creationId="{8638A00B-F0B9-BAFE-7671-5B9EAEAD763B}"/>
          </ac:spMkLst>
        </pc:spChg>
        <pc:spChg chg="add mod">
          <ac:chgData name="Anmol Soni" userId="952a5e4568195097" providerId="LiveId" clId="{741D54F3-383A-43F0-8627-883B1046F599}" dt="2025-07-04T15:52:15.159" v="1700" actId="1076"/>
          <ac:spMkLst>
            <pc:docMk/>
            <pc:sldMk cId="0" sldId="261"/>
            <ac:spMk id="5" creationId="{EAF712AF-E21B-3D59-5159-C6DF46E67C0E}"/>
          </ac:spMkLst>
        </pc:spChg>
        <pc:spChg chg="add mod">
          <ac:chgData name="Anmol Soni" userId="952a5e4568195097" providerId="LiveId" clId="{741D54F3-383A-43F0-8627-883B1046F599}" dt="2025-07-04T15:55:16.407" v="1734" actId="1076"/>
          <ac:spMkLst>
            <pc:docMk/>
            <pc:sldMk cId="0" sldId="261"/>
            <ac:spMk id="6" creationId="{CA44ACD1-BF86-E6A2-AB86-060A250641BB}"/>
          </ac:spMkLst>
        </pc:spChg>
        <pc:spChg chg="mod">
          <ac:chgData name="Anmol Soni" userId="952a5e4568195097" providerId="LiveId" clId="{741D54F3-383A-43F0-8627-883B1046F599}" dt="2025-07-04T15:55:03.320" v="1732" actId="1076"/>
          <ac:spMkLst>
            <pc:docMk/>
            <pc:sldMk cId="0" sldId="261"/>
            <ac:spMk id="132" creationId="{00000000-0000-0000-0000-000000000000}"/>
          </ac:spMkLst>
        </pc:spChg>
        <pc:spChg chg="mod">
          <ac:chgData name="Anmol Soni" userId="952a5e4568195097" providerId="LiveId" clId="{741D54F3-383A-43F0-8627-883B1046F599}" dt="2025-07-04T15:47:37.004" v="1661" actId="1076"/>
          <ac:spMkLst>
            <pc:docMk/>
            <pc:sldMk cId="0" sldId="261"/>
            <ac:spMk id="134" creationId="{00000000-0000-0000-0000-000000000000}"/>
          </ac:spMkLst>
        </pc:spChg>
        <pc:picChg chg="mod">
          <ac:chgData name="Anmol Soni" userId="952a5e4568195097" providerId="LiveId" clId="{741D54F3-383A-43F0-8627-883B1046F599}" dt="2025-07-04T15:49:41.882" v="1679" actId="1076"/>
          <ac:picMkLst>
            <pc:docMk/>
            <pc:sldMk cId="0" sldId="261"/>
            <ac:picMk id="133" creationId="{00000000-0000-0000-0000-000000000000}"/>
          </ac:picMkLst>
        </pc:picChg>
      </pc:sldChg>
      <pc:sldChg chg="addSp delSp modSp mod">
        <pc:chgData name="Anmol Soni" userId="952a5e4568195097" providerId="LiveId" clId="{741D54F3-383A-43F0-8627-883B1046F599}" dt="2025-07-04T16:06:20.579" v="1824" actId="1076"/>
        <pc:sldMkLst>
          <pc:docMk/>
          <pc:sldMk cId="0" sldId="262"/>
        </pc:sldMkLst>
        <pc:spChg chg="add mod">
          <ac:chgData name="Anmol Soni" userId="952a5e4568195097" providerId="LiveId" clId="{741D54F3-383A-43F0-8627-883B1046F599}" dt="2025-07-04T16:06:12.296" v="1822" actId="1076"/>
          <ac:spMkLst>
            <pc:docMk/>
            <pc:sldMk cId="0" sldId="262"/>
            <ac:spMk id="2" creationId="{E16A20A8-D70B-5863-441D-D62F15283ECC}"/>
          </ac:spMkLst>
        </pc:spChg>
        <pc:spChg chg="add mod">
          <ac:chgData name="Anmol Soni" userId="952a5e4568195097" providerId="LiveId" clId="{741D54F3-383A-43F0-8627-883B1046F599}" dt="2025-07-04T16:06:20.579" v="1824" actId="1076"/>
          <ac:spMkLst>
            <pc:docMk/>
            <pc:sldMk cId="0" sldId="262"/>
            <ac:spMk id="4" creationId="{4D1D10B0-B87B-987A-D8B2-54DBE2F7AF4A}"/>
          </ac:spMkLst>
        </pc:spChg>
        <pc:spChg chg="add mod">
          <ac:chgData name="Anmol Soni" userId="952a5e4568195097" providerId="LiveId" clId="{741D54F3-383A-43F0-8627-883B1046F599}" dt="2025-07-04T16:05:41.304" v="1819" actId="120"/>
          <ac:spMkLst>
            <pc:docMk/>
            <pc:sldMk cId="0" sldId="262"/>
            <ac:spMk id="5" creationId="{EBB51AEE-7B2C-8885-99F8-BC879DA3A073}"/>
          </ac:spMkLst>
        </pc:spChg>
        <pc:spChg chg="add del mod">
          <ac:chgData name="Anmol Soni" userId="952a5e4568195097" providerId="LiveId" clId="{741D54F3-383A-43F0-8627-883B1046F599}" dt="2025-07-04T16:03:21.160" v="1791" actId="478"/>
          <ac:spMkLst>
            <pc:docMk/>
            <pc:sldMk cId="0" sldId="262"/>
            <ac:spMk id="6" creationId="{346D8C41-3BC3-CF81-131E-3EC9EB7E6C61}"/>
          </ac:spMkLst>
        </pc:spChg>
        <pc:spChg chg="add del mod">
          <ac:chgData name="Anmol Soni" userId="952a5e4568195097" providerId="LiveId" clId="{741D54F3-383A-43F0-8627-883B1046F599}" dt="2025-07-04T16:03:23.811" v="1792" actId="478"/>
          <ac:spMkLst>
            <pc:docMk/>
            <pc:sldMk cId="0" sldId="262"/>
            <ac:spMk id="7" creationId="{F54AACFF-F0AC-CFBF-180A-1700E52AD4C7}"/>
          </ac:spMkLst>
        </pc:spChg>
        <pc:spChg chg="add mod">
          <ac:chgData name="Anmol Soni" userId="952a5e4568195097" providerId="LiveId" clId="{741D54F3-383A-43F0-8627-883B1046F599}" dt="2025-07-04T16:05:50.673" v="1820" actId="1076"/>
          <ac:spMkLst>
            <pc:docMk/>
            <pc:sldMk cId="0" sldId="262"/>
            <ac:spMk id="8" creationId="{035B4547-A3FC-4D24-14CA-672BFC243318}"/>
          </ac:spMkLst>
        </pc:spChg>
        <pc:spChg chg="add mod">
          <ac:chgData name="Anmol Soni" userId="952a5e4568195097" providerId="LiveId" clId="{741D54F3-383A-43F0-8627-883B1046F599}" dt="2025-07-04T16:05:57.903" v="1821" actId="1076"/>
          <ac:spMkLst>
            <pc:docMk/>
            <pc:sldMk cId="0" sldId="262"/>
            <ac:spMk id="9" creationId="{DAB05E93-7A28-95A3-8B07-8E3A04EDB344}"/>
          </ac:spMkLst>
        </pc:spChg>
        <pc:spChg chg="del mod">
          <ac:chgData name="Anmol Soni" userId="952a5e4568195097" providerId="LiveId" clId="{741D54F3-383A-43F0-8627-883B1046F599}" dt="2025-07-04T15:56:40.108" v="1740" actId="478"/>
          <ac:spMkLst>
            <pc:docMk/>
            <pc:sldMk cId="0" sldId="262"/>
            <ac:spMk id="141" creationId="{00000000-0000-0000-0000-000000000000}"/>
          </ac:spMkLst>
        </pc:spChg>
        <pc:picChg chg="add mod">
          <ac:chgData name="Anmol Soni" userId="952a5e4568195097" providerId="LiveId" clId="{741D54F3-383A-43F0-8627-883B1046F599}" dt="2025-07-04T15:56:30.842" v="1738"/>
          <ac:picMkLst>
            <pc:docMk/>
            <pc:sldMk cId="0" sldId="262"/>
            <ac:picMk id="3" creationId="{3B7D67F7-9A4C-F97F-00FF-CC2EAB608DFA}"/>
          </ac:picMkLst>
        </pc:picChg>
        <pc:picChg chg="del">
          <ac:chgData name="Anmol Soni" userId="952a5e4568195097" providerId="LiveId" clId="{741D54F3-383A-43F0-8627-883B1046F599}" dt="2025-07-04T15:56:11.079" v="1736" actId="478"/>
          <ac:picMkLst>
            <pc:docMk/>
            <pc:sldMk cId="0" sldId="262"/>
            <ac:picMk id="140" creationId="{00000000-0000-0000-0000-000000000000}"/>
          </ac:picMkLst>
        </pc:picChg>
      </pc:sldChg>
      <pc:sldChg chg="addSp modSp mod">
        <pc:chgData name="Anmol Soni" userId="952a5e4568195097" providerId="LiveId" clId="{741D54F3-383A-43F0-8627-883B1046F599}" dt="2025-07-04T16:32:31.414" v="2154" actId="1076"/>
        <pc:sldMkLst>
          <pc:docMk/>
          <pc:sldMk cId="0" sldId="263"/>
        </pc:sldMkLst>
        <pc:spChg chg="add mod">
          <ac:chgData name="Anmol Soni" userId="952a5e4568195097" providerId="LiveId" clId="{741D54F3-383A-43F0-8627-883B1046F599}" dt="2025-07-04T16:32:02.580" v="2151" actId="1076"/>
          <ac:spMkLst>
            <pc:docMk/>
            <pc:sldMk cId="0" sldId="263"/>
            <ac:spMk id="2" creationId="{614B1D0E-C8E4-5424-5164-F39CC08BFC4F}"/>
          </ac:spMkLst>
        </pc:spChg>
        <pc:spChg chg="add mod">
          <ac:chgData name="Anmol Soni" userId="952a5e4568195097" providerId="LiveId" clId="{741D54F3-383A-43F0-8627-883B1046F599}" dt="2025-07-04T16:32:31.414" v="2154" actId="1076"/>
          <ac:spMkLst>
            <pc:docMk/>
            <pc:sldMk cId="0" sldId="263"/>
            <ac:spMk id="3" creationId="{DF80BCE3-0590-040A-A8D2-5B12F9183182}"/>
          </ac:spMkLst>
        </pc:spChg>
        <pc:spChg chg="add mod">
          <ac:chgData name="Anmol Soni" userId="952a5e4568195097" providerId="LiveId" clId="{741D54F3-383A-43F0-8627-883B1046F599}" dt="2025-07-04T16:32:17.667" v="2153" actId="1076"/>
          <ac:spMkLst>
            <pc:docMk/>
            <pc:sldMk cId="0" sldId="263"/>
            <ac:spMk id="4" creationId="{2E94E8E9-B3FB-C80F-8A69-AA819DDBF614}"/>
          </ac:spMkLst>
        </pc:spChg>
        <pc:spChg chg="mod">
          <ac:chgData name="Anmol Soni" userId="952a5e4568195097" providerId="LiveId" clId="{741D54F3-383A-43F0-8627-883B1046F599}" dt="2025-07-04T16:31:51.306" v="2149" actId="1076"/>
          <ac:spMkLst>
            <pc:docMk/>
            <pc:sldMk cId="0" sldId="263"/>
            <ac:spMk id="147" creationId="{00000000-0000-0000-0000-000000000000}"/>
          </ac:spMkLst>
        </pc:spChg>
        <pc:spChg chg="mod">
          <ac:chgData name="Anmol Soni" userId="952a5e4568195097" providerId="LiveId" clId="{741D54F3-383A-43F0-8627-883B1046F599}" dt="2025-07-04T16:10:06.917" v="1884" actId="255"/>
          <ac:spMkLst>
            <pc:docMk/>
            <pc:sldMk cId="0" sldId="263"/>
            <ac:spMk id="149" creationId="{00000000-0000-0000-0000-000000000000}"/>
          </ac:spMkLst>
        </pc:spChg>
        <pc:spChg chg="mod">
          <ac:chgData name="Anmol Soni" userId="952a5e4568195097" providerId="LiveId" clId="{741D54F3-383A-43F0-8627-883B1046F599}" dt="2025-07-04T16:32:10.744" v="2152" actId="1076"/>
          <ac:spMkLst>
            <pc:docMk/>
            <pc:sldMk cId="0" sldId="263"/>
            <ac:spMk id="150" creationId="{00000000-0000-0000-0000-000000000000}"/>
          </ac:spMkLst>
        </pc:spChg>
        <pc:picChg chg="mod">
          <ac:chgData name="Anmol Soni" userId="952a5e4568195097" providerId="LiveId" clId="{741D54F3-383A-43F0-8627-883B1046F599}" dt="2025-07-04T16:19:49.824" v="2066" actId="1076"/>
          <ac:picMkLst>
            <pc:docMk/>
            <pc:sldMk cId="0" sldId="263"/>
            <ac:picMk id="148" creationId="{00000000-0000-0000-0000-000000000000}"/>
          </ac:picMkLst>
        </pc:picChg>
      </pc:sldChg>
      <pc:sldChg chg="addSp delSp modSp add mod ord">
        <pc:chgData name="Anmol Soni" userId="952a5e4568195097" providerId="LiveId" clId="{741D54F3-383A-43F0-8627-883B1046F599}" dt="2025-07-05T04:30:03.461" v="2361" actId="20577"/>
        <pc:sldMkLst>
          <pc:docMk/>
          <pc:sldMk cId="476994650" sldId="265"/>
        </pc:sldMkLst>
        <pc:spChg chg="add mod">
          <ac:chgData name="Anmol Soni" userId="952a5e4568195097" providerId="LiveId" clId="{741D54F3-383A-43F0-8627-883B1046F599}" dt="2025-07-05T03:50:56.871" v="2198" actId="1076"/>
          <ac:spMkLst>
            <pc:docMk/>
            <pc:sldMk cId="476994650" sldId="265"/>
            <ac:spMk id="2" creationId="{AFE93C4C-D894-C2F5-AFF1-294ED842EE3B}"/>
          </ac:spMkLst>
        </pc:spChg>
        <pc:spChg chg="add mod">
          <ac:chgData name="Anmol Soni" userId="952a5e4568195097" providerId="LiveId" clId="{741D54F3-383A-43F0-8627-883B1046F599}" dt="2025-07-05T04:29:43.960" v="2358" actId="20577"/>
          <ac:spMkLst>
            <pc:docMk/>
            <pc:sldMk cId="476994650" sldId="265"/>
            <ac:spMk id="3" creationId="{4E31F2B1-B925-2D0E-F031-0C909E100F22}"/>
          </ac:spMkLst>
        </pc:spChg>
        <pc:spChg chg="add mod">
          <ac:chgData name="Anmol Soni" userId="952a5e4568195097" providerId="LiveId" clId="{741D54F3-383A-43F0-8627-883B1046F599}" dt="2025-07-05T03:58:10.040" v="2292" actId="1076"/>
          <ac:spMkLst>
            <pc:docMk/>
            <pc:sldMk cId="476994650" sldId="265"/>
            <ac:spMk id="4" creationId="{6D2840E0-E75A-2124-D9BC-CD8100BBEADD}"/>
          </ac:spMkLst>
        </pc:spChg>
        <pc:spChg chg="add mod">
          <ac:chgData name="Anmol Soni" userId="952a5e4568195097" providerId="LiveId" clId="{741D54F3-383A-43F0-8627-883B1046F599}" dt="2025-07-05T04:30:03.461" v="2361" actId="20577"/>
          <ac:spMkLst>
            <pc:docMk/>
            <pc:sldMk cId="476994650" sldId="265"/>
            <ac:spMk id="5" creationId="{B0707FA2-5C08-3FB2-A96C-7BA30BF3F6F8}"/>
          </ac:spMkLst>
        </pc:spChg>
        <pc:spChg chg="add mod">
          <ac:chgData name="Anmol Soni" userId="952a5e4568195097" providerId="LiveId" clId="{741D54F3-383A-43F0-8627-883B1046F599}" dt="2025-07-05T04:29:29.657" v="2354" actId="1076"/>
          <ac:spMkLst>
            <pc:docMk/>
            <pc:sldMk cId="476994650" sldId="265"/>
            <ac:spMk id="6" creationId="{D0ACCAF1-CF30-DAB3-DD65-87854D11541D}"/>
          </ac:spMkLst>
        </pc:spChg>
        <pc:spChg chg="mod">
          <ac:chgData name="Anmol Soni" userId="952a5e4568195097" providerId="LiveId" clId="{741D54F3-383A-43F0-8627-883B1046F599}" dt="2025-07-05T03:58:50.066" v="2294" actId="1076"/>
          <ac:spMkLst>
            <pc:docMk/>
            <pc:sldMk cId="476994650" sldId="265"/>
            <ac:spMk id="156" creationId="{ADD51F90-1E4F-13F9-ED1B-F51061D88B08}"/>
          </ac:spMkLst>
        </pc:spChg>
        <pc:spChg chg="del">
          <ac:chgData name="Anmol Soni" userId="952a5e4568195097" providerId="LiveId" clId="{741D54F3-383A-43F0-8627-883B1046F599}" dt="2025-07-05T03:49:50.892" v="2158" actId="478"/>
          <ac:spMkLst>
            <pc:docMk/>
            <pc:sldMk cId="476994650" sldId="265"/>
            <ac:spMk id="158" creationId="{961BE668-6FC8-7D66-9341-D6E158F9A9A7}"/>
          </ac:spMkLst>
        </pc:spChg>
      </pc:sldChg>
      <pc:sldChg chg="new del">
        <pc:chgData name="Anmol Soni" userId="952a5e4568195097" providerId="LiveId" clId="{741D54F3-383A-43F0-8627-883B1046F599}" dt="2025-07-05T03:49:31.642" v="2156" actId="47"/>
        <pc:sldMkLst>
          <pc:docMk/>
          <pc:sldMk cId="1906792891" sldId="265"/>
        </pc:sldMkLst>
      </pc:sldChg>
      <pc:sldChg chg="new del">
        <pc:chgData name="Anmol Soni" userId="952a5e4568195097" providerId="LiveId" clId="{741D54F3-383A-43F0-8627-883B1046F599}" dt="2025-07-04T07:54:45.135" v="776" actId="680"/>
        <pc:sldMkLst>
          <pc:docMk/>
          <pc:sldMk cId="2768779549" sldId="265"/>
        </pc:sldMkLst>
      </pc:sldChg>
      <pc:sldMasterChg chg="delSldLayout">
        <pc:chgData name="Anmol Soni" userId="952a5e4568195097" providerId="LiveId" clId="{741D54F3-383A-43F0-8627-883B1046F599}" dt="2025-07-05T03:49:31.642" v="2156" actId="47"/>
        <pc:sldMasterMkLst>
          <pc:docMk/>
          <pc:sldMasterMk cId="0" sldId="2147483648"/>
        </pc:sldMasterMkLst>
        <pc:sldLayoutChg chg="del">
          <pc:chgData name="Anmol Soni" userId="952a5e4568195097" providerId="LiveId" clId="{741D54F3-383A-43F0-8627-883B1046F599}" dt="2025-07-05T03:49:31.642" v="2156" actId="47"/>
          <pc:sldLayoutMkLst>
            <pc:docMk/>
            <pc:sldMasterMk cId="0" sldId="2147483648"/>
            <pc:sldLayoutMk cId="0" sldId="2147483650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g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>
          <a:extLst>
            <a:ext uri="{FF2B5EF4-FFF2-40B4-BE49-F238E27FC236}">
              <a16:creationId xmlns:a16="http://schemas.microsoft.com/office/drawing/2014/main" id="{7EC7614C-BC45-1FF2-CEE6-C81B89CA0E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>
            <a:extLst>
              <a:ext uri="{FF2B5EF4-FFF2-40B4-BE49-F238E27FC236}">
                <a16:creationId xmlns:a16="http://schemas.microsoft.com/office/drawing/2014/main" id="{93853E4F-97D1-E199-7A63-14CA5274B0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3" name="Google Shape;153;p9:notes">
            <a:extLst>
              <a:ext uri="{FF2B5EF4-FFF2-40B4-BE49-F238E27FC236}">
                <a16:creationId xmlns:a16="http://schemas.microsoft.com/office/drawing/2014/main" id="{E489BF52-15C6-3ACD-3252-B901A0F2ECF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68770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127173" y="-2816381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2913592" y="2777294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90" name="Google Shape;90;p1"/>
          <p:cNvSpPr txBox="1"/>
          <p:nvPr/>
        </p:nvSpPr>
        <p:spPr>
          <a:xfrm>
            <a:off x="2830938" y="4413157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 dirty="0" err="1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 dirty="0"/>
              <a:t>   </a:t>
            </a:r>
            <a:r>
              <a:rPr lang="en-US" sz="9605" b="0" i="0" u="none" strike="noStrike" cap="none" dirty="0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 dirty="0"/>
          </a:p>
        </p:txBody>
      </p:sp>
      <p:sp>
        <p:nvSpPr>
          <p:cNvPr id="91" name="Google Shape;91;p1"/>
          <p:cNvSpPr txBox="1"/>
          <p:nvPr/>
        </p:nvSpPr>
        <p:spPr>
          <a:xfrm>
            <a:off x="4949347" y="7030394"/>
            <a:ext cx="8091556" cy="922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11004"/>
              </a:lnSpc>
            </a:pPr>
            <a:r>
              <a:rPr lang="en-US" sz="5098" b="1" i="0" u="none" strike="noStrike" cap="none" dirty="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Team Name :-  </a:t>
            </a:r>
            <a:r>
              <a:rPr lang="en-IN" sz="5400" b="1" dirty="0">
                <a:solidFill>
                  <a:schemeClr val="bg1">
                    <a:lumMod val="95000"/>
                  </a:schemeClr>
                </a:solidFill>
              </a:rPr>
              <a:t>AART-</a:t>
            </a:r>
            <a:r>
              <a:rPr lang="en-IN" sz="5400" b="1" dirty="0" err="1">
                <a:solidFill>
                  <a:schemeClr val="bg1">
                    <a:lumMod val="95000"/>
                  </a:schemeClr>
                </a:solidFill>
              </a:rPr>
              <a:t>ist</a:t>
            </a:r>
            <a:endParaRPr sz="54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326647" y="3577605"/>
            <a:ext cx="11803723" cy="281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14" b="1" i="0" u="none" strike="noStrike" cap="non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97" name="Google Shape;97;p2"/>
          <p:cNvSpPr/>
          <p:nvPr/>
        </p:nvSpPr>
        <p:spPr>
          <a:xfrm rot="-5400000">
            <a:off x="1549951" y="-468505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301638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2544027" y="710155"/>
            <a:ext cx="13368960" cy="2678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36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THEME &amp; PROBLEM STATEMENT</a:t>
            </a:r>
            <a:endParaRPr dirty="0"/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-415997" y="2667651"/>
            <a:ext cx="10165002" cy="721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11011"/>
              </a:lnSpc>
            </a:pPr>
            <a:r>
              <a:rPr lang="en-US" sz="4223" b="1" dirty="0">
                <a:solidFill>
                  <a:srgbClr val="D9D9D9"/>
                </a:solidFill>
                <a:latin typeface="Playfair Display"/>
                <a:sym typeface="Playfair Display"/>
              </a:rPr>
              <a:t>THEME :-  Healthcare Technology</a:t>
            </a:r>
            <a:endParaRPr dirty="0"/>
          </a:p>
        </p:txBody>
      </p:sp>
      <p:sp>
        <p:nvSpPr>
          <p:cNvPr id="2" name="Google Shape;100;p2">
            <a:extLst>
              <a:ext uri="{FF2B5EF4-FFF2-40B4-BE49-F238E27FC236}">
                <a16:creationId xmlns:a16="http://schemas.microsoft.com/office/drawing/2014/main" id="{AB4FAE0E-AE23-5F88-349F-C63C41787D17}"/>
              </a:ext>
            </a:extLst>
          </p:cNvPr>
          <p:cNvSpPr txBox="1"/>
          <p:nvPr/>
        </p:nvSpPr>
        <p:spPr>
          <a:xfrm>
            <a:off x="488171" y="4069913"/>
            <a:ext cx="18032820" cy="6217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Problem Statement :-</a:t>
            </a:r>
          </a:p>
          <a:p>
            <a:endParaRPr lang="en-US" sz="36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Millions struggle to find reliable, personalized guidance for managing symptoms or chronic illnesses.</a:t>
            </a:r>
          </a:p>
          <a:p>
            <a:endParaRPr lang="en-US" sz="3600" b="1" dirty="0">
              <a:solidFill>
                <a:schemeClr val="bg1">
                  <a:lumMod val="95000"/>
                </a:schemeClr>
              </a:solidFill>
            </a:endParaRPr>
          </a:p>
          <a:p>
            <a:pPr marL="742950" indent="-742950">
              <a:buAutoNum type="arabicPeriod"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Conventional healthcare often ignores individual variability, such as   symptoms, lab reports, or lifestyle.</a:t>
            </a:r>
          </a:p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  <a:p>
            <a:pPr marL="742950" indent="-742950">
              <a:buAutoNum type="arabicPeriod"/>
            </a:pPr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Ayurveda and traditional medicine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 are rarely integrated with modern clinical advice.</a:t>
            </a:r>
          </a:p>
          <a:p>
            <a:endParaRPr lang="en-US" sz="44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06" name="Google Shape;106;p3"/>
          <p:cNvSpPr/>
          <p:nvPr/>
        </p:nvSpPr>
        <p:spPr>
          <a:xfrm rot="-5400000">
            <a:off x="1549949" y="-468505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345846" y="2183486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4663113" y="1827545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 dirty="0"/>
          </a:p>
        </p:txBody>
      </p:sp>
      <p:sp>
        <p:nvSpPr>
          <p:cNvPr id="109" name="Google Shape;109;p3"/>
          <p:cNvSpPr txBox="1"/>
          <p:nvPr/>
        </p:nvSpPr>
        <p:spPr>
          <a:xfrm>
            <a:off x="1673847" y="3640267"/>
            <a:ext cx="14940306" cy="3006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11018"/>
              </a:lnSpc>
            </a:pPr>
            <a:r>
              <a:rPr lang="en-US" sz="4400" dirty="0">
                <a:solidFill>
                  <a:schemeClr val="bg1">
                    <a:lumMod val="95000"/>
                  </a:schemeClr>
                </a:solidFill>
              </a:rPr>
              <a:t>A web platform that gives users early, personalized guidance and prescriptions based on their health reports, symptoms, and lifestyle helping them take control of their health from the very first signs.</a:t>
            </a:r>
            <a:r>
              <a:rPr lang="en-US" sz="4220" b="1" i="0" u="none" strike="noStrike" cap="none" dirty="0">
                <a:solidFill>
                  <a:schemeClr val="bg1">
                    <a:lumMod val="95000"/>
                  </a:schemeClr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Google Shape;109;p3">
            <a:extLst>
              <a:ext uri="{FF2B5EF4-FFF2-40B4-BE49-F238E27FC236}">
                <a16:creationId xmlns:a16="http://schemas.microsoft.com/office/drawing/2014/main" id="{CB306A02-CC1E-B89A-DCC3-E4E1B3E959B4}"/>
              </a:ext>
            </a:extLst>
          </p:cNvPr>
          <p:cNvSpPr txBox="1"/>
          <p:nvPr/>
        </p:nvSpPr>
        <p:spPr>
          <a:xfrm>
            <a:off x="1673848" y="6956223"/>
            <a:ext cx="14940306" cy="1503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11018"/>
              </a:lnSpc>
            </a:pPr>
            <a:r>
              <a:rPr lang="en-US" sz="4400" dirty="0">
                <a:solidFill>
                  <a:schemeClr val="bg1">
                    <a:lumMod val="95000"/>
                  </a:schemeClr>
                </a:solidFill>
              </a:rPr>
              <a:t>So, here we are with our idea: </a:t>
            </a:r>
            <a:r>
              <a:rPr lang="en-US" sz="4400" dirty="0" err="1">
                <a:solidFill>
                  <a:schemeClr val="bg1">
                    <a:lumMod val="95000"/>
                  </a:schemeClr>
                </a:solidFill>
              </a:rPr>
              <a:t>Nutriex</a:t>
            </a:r>
            <a:r>
              <a:rPr lang="en-US" sz="4400" dirty="0">
                <a:solidFill>
                  <a:schemeClr val="bg1">
                    <a:lumMod val="95000"/>
                  </a:schemeClr>
                </a:solidFill>
              </a:rPr>
              <a:t> — your partner for personalized, holistic healthcare</a:t>
            </a:r>
            <a:r>
              <a:rPr lang="hi-IN" sz="4220" i="0" u="none" strike="noStrike" cap="none" dirty="0">
                <a:solidFill>
                  <a:schemeClr val="bg1">
                    <a:lumMod val="95000"/>
                  </a:schemeClr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 lang="hi-IN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32" name="Google Shape;132;p6"/>
          <p:cNvSpPr/>
          <p:nvPr/>
        </p:nvSpPr>
        <p:spPr>
          <a:xfrm rot="-5400000">
            <a:off x="1465443" y="-468505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3036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4832016" y="903213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 AND NOVELTY </a:t>
            </a:r>
            <a:endParaRPr dirty="0"/>
          </a:p>
        </p:txBody>
      </p:sp>
      <p:sp>
        <p:nvSpPr>
          <p:cNvPr id="3" name="Google Shape;134;p6">
            <a:extLst>
              <a:ext uri="{FF2B5EF4-FFF2-40B4-BE49-F238E27FC236}">
                <a16:creationId xmlns:a16="http://schemas.microsoft.com/office/drawing/2014/main" id="{48FCC3EA-5BFF-D044-CF65-C8B1F4A2184E}"/>
              </a:ext>
            </a:extLst>
          </p:cNvPr>
          <p:cNvSpPr txBox="1"/>
          <p:nvPr/>
        </p:nvSpPr>
        <p:spPr>
          <a:xfrm>
            <a:off x="755003" y="2900731"/>
            <a:ext cx="15634993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09996"/>
              </a:lnSpc>
            </a:pPr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1.  Personalized Health Analysis</a:t>
            </a:r>
            <a:br>
              <a:rPr lang="en-US" sz="36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     AI-powered assessment of user health using symptoms, labs, and history.</a:t>
            </a:r>
            <a:endParaRPr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Google Shape;134;p6">
            <a:extLst>
              <a:ext uri="{FF2B5EF4-FFF2-40B4-BE49-F238E27FC236}">
                <a16:creationId xmlns:a16="http://schemas.microsoft.com/office/drawing/2014/main" id="{8638A00B-F0B9-BAFE-7671-5B9EAEAD763B}"/>
              </a:ext>
            </a:extLst>
          </p:cNvPr>
          <p:cNvSpPr txBox="1"/>
          <p:nvPr/>
        </p:nvSpPr>
        <p:spPr>
          <a:xfrm>
            <a:off x="755002" y="4560210"/>
            <a:ext cx="17190097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09996"/>
              </a:lnSpc>
            </a:pPr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2.  Early Disease Detection</a:t>
            </a:r>
            <a:br>
              <a:rPr lang="en-US" sz="36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     Predictive alerts using AI on medical data and user input (text, image, or video).</a:t>
            </a:r>
            <a:endParaRPr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Google Shape;134;p6">
            <a:extLst>
              <a:ext uri="{FF2B5EF4-FFF2-40B4-BE49-F238E27FC236}">
                <a16:creationId xmlns:a16="http://schemas.microsoft.com/office/drawing/2014/main" id="{EAF712AF-E21B-3D59-5159-C6DF46E67C0E}"/>
              </a:ext>
            </a:extLst>
          </p:cNvPr>
          <p:cNvSpPr txBox="1"/>
          <p:nvPr/>
        </p:nvSpPr>
        <p:spPr>
          <a:xfrm>
            <a:off x="755001" y="6078673"/>
            <a:ext cx="17190097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09996"/>
              </a:lnSpc>
            </a:pPr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3.  Ayurvedic Home Remedies</a:t>
            </a:r>
            <a:br>
              <a:rPr lang="en-US" sz="36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     Trusted, personalized recommendations from classical Ayurvedic practices.</a:t>
            </a:r>
            <a:endParaRPr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Google Shape;134;p6">
            <a:extLst>
              <a:ext uri="{FF2B5EF4-FFF2-40B4-BE49-F238E27FC236}">
                <a16:creationId xmlns:a16="http://schemas.microsoft.com/office/drawing/2014/main" id="{CA44ACD1-BF86-E6A2-AB86-060A250641BB}"/>
              </a:ext>
            </a:extLst>
          </p:cNvPr>
          <p:cNvSpPr txBox="1"/>
          <p:nvPr/>
        </p:nvSpPr>
        <p:spPr>
          <a:xfrm>
            <a:off x="755001" y="7597136"/>
            <a:ext cx="17807320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09996"/>
              </a:lnSpc>
            </a:pPr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4.  Tailored Diet Plans</a:t>
            </a:r>
            <a:br>
              <a:rPr lang="en-US" sz="36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     Custom meal plans with modern nutrition science and Ayurvedic dosha principles.</a:t>
            </a:r>
            <a:endParaRPr sz="36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15" name="Google Shape;115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740338" y="2111137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5144794" y="555588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A4F79DF-7D1A-4C0B-2CBF-112B34F6671A}"/>
              </a:ext>
            </a:extLst>
          </p:cNvPr>
          <p:cNvSpPr/>
          <p:nvPr/>
        </p:nvSpPr>
        <p:spPr>
          <a:xfrm>
            <a:off x="6608618" y="2805545"/>
            <a:ext cx="7855527" cy="284711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C7049E4-C5F7-FF57-2D1B-5E4F3C27AF98}"/>
              </a:ext>
            </a:extLst>
          </p:cNvPr>
          <p:cNvSpPr/>
          <p:nvPr/>
        </p:nvSpPr>
        <p:spPr>
          <a:xfrm>
            <a:off x="332416" y="2308557"/>
            <a:ext cx="9938635" cy="1209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BAB94A1-E6DE-F500-CD36-62126FFA7FAB}"/>
              </a:ext>
            </a:extLst>
          </p:cNvPr>
          <p:cNvSpPr/>
          <p:nvPr/>
        </p:nvSpPr>
        <p:spPr>
          <a:xfrm>
            <a:off x="12661714" y="3524868"/>
            <a:ext cx="5257800" cy="97131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D35C304-AC5B-71B1-D843-4361B417DE89}"/>
              </a:ext>
            </a:extLst>
          </p:cNvPr>
          <p:cNvSpPr/>
          <p:nvPr/>
        </p:nvSpPr>
        <p:spPr>
          <a:xfrm>
            <a:off x="354305" y="4482893"/>
            <a:ext cx="8042657" cy="145771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E78929B-57E6-5CE5-FF5E-BCAEC6CA4A61}"/>
              </a:ext>
            </a:extLst>
          </p:cNvPr>
          <p:cNvSpPr/>
          <p:nvPr/>
        </p:nvSpPr>
        <p:spPr>
          <a:xfrm>
            <a:off x="12428942" y="5821051"/>
            <a:ext cx="5504753" cy="150323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FD79FE5-68B0-8EDE-715D-32D40788B889}"/>
              </a:ext>
            </a:extLst>
          </p:cNvPr>
          <p:cNvSpPr/>
          <p:nvPr/>
        </p:nvSpPr>
        <p:spPr>
          <a:xfrm>
            <a:off x="4954772" y="8598735"/>
            <a:ext cx="12964742" cy="1124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D964B22-6616-E112-DEC7-E99ADFC7221F}"/>
              </a:ext>
            </a:extLst>
          </p:cNvPr>
          <p:cNvSpPr/>
          <p:nvPr/>
        </p:nvSpPr>
        <p:spPr>
          <a:xfrm>
            <a:off x="354304" y="6876685"/>
            <a:ext cx="8042657" cy="93575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Google Shape;109;p3">
            <a:extLst>
              <a:ext uri="{FF2B5EF4-FFF2-40B4-BE49-F238E27FC236}">
                <a16:creationId xmlns:a16="http://schemas.microsoft.com/office/drawing/2014/main" id="{8B2A89FC-8399-8A70-810D-3AE514825043}"/>
              </a:ext>
            </a:extLst>
          </p:cNvPr>
          <p:cNvSpPr txBox="1"/>
          <p:nvPr/>
        </p:nvSpPr>
        <p:spPr>
          <a:xfrm>
            <a:off x="222271" y="2522314"/>
            <a:ext cx="9938635" cy="751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11018"/>
              </a:lnSpc>
            </a:pPr>
            <a:r>
              <a:rPr lang="en-IN" sz="4400" b="1" i="0" u="none" strike="noStrike" cap="none" dirty="0">
                <a:solidFill>
                  <a:schemeClr val="bg1">
                    <a:lumMod val="95000"/>
                  </a:schemeClr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Symptoms + Lifestyle </a:t>
            </a:r>
            <a:r>
              <a:rPr lang="hi-IN" sz="4220" b="1" i="0" u="none" strike="noStrike" cap="none" dirty="0">
                <a:solidFill>
                  <a:schemeClr val="bg1">
                    <a:lumMod val="95000"/>
                  </a:schemeClr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-IN" sz="4220" b="1" i="0" u="none" strike="noStrike" cap="none" dirty="0">
                <a:solidFill>
                  <a:schemeClr val="bg1">
                    <a:lumMod val="95000"/>
                  </a:schemeClr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+ Lab Reports</a:t>
            </a:r>
            <a:endParaRPr lang="hi-IN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Google Shape;109;p3">
            <a:extLst>
              <a:ext uri="{FF2B5EF4-FFF2-40B4-BE49-F238E27FC236}">
                <a16:creationId xmlns:a16="http://schemas.microsoft.com/office/drawing/2014/main" id="{6DA9384B-59DE-404C-A922-895AC96C0336}"/>
              </a:ext>
            </a:extLst>
          </p:cNvPr>
          <p:cNvSpPr txBox="1"/>
          <p:nvPr/>
        </p:nvSpPr>
        <p:spPr>
          <a:xfrm>
            <a:off x="13029230" y="3645553"/>
            <a:ext cx="4219678" cy="751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11018"/>
              </a:lnSpc>
            </a:pPr>
            <a:r>
              <a:rPr lang="en-IN" sz="4400" b="1" dirty="0">
                <a:solidFill>
                  <a:schemeClr val="bg1">
                    <a:lumMod val="95000"/>
                  </a:schemeClr>
                </a:solidFill>
              </a:rPr>
              <a:t>AI Engine</a:t>
            </a:r>
            <a:endParaRPr lang="hi-IN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7" name="Google Shape;109;p3">
            <a:extLst>
              <a:ext uri="{FF2B5EF4-FFF2-40B4-BE49-F238E27FC236}">
                <a16:creationId xmlns:a16="http://schemas.microsoft.com/office/drawing/2014/main" id="{A29E5CF9-45B5-D904-B994-4DD45CF391E0}"/>
              </a:ext>
            </a:extLst>
          </p:cNvPr>
          <p:cNvSpPr txBox="1"/>
          <p:nvPr/>
        </p:nvSpPr>
        <p:spPr>
          <a:xfrm>
            <a:off x="683540" y="4488873"/>
            <a:ext cx="7340408" cy="1503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11018"/>
              </a:lnSpc>
            </a:pPr>
            <a:r>
              <a:rPr lang="en-IN" sz="4400" b="1" dirty="0">
                <a:solidFill>
                  <a:schemeClr val="bg1">
                    <a:lumMod val="95000"/>
                  </a:schemeClr>
                </a:solidFill>
              </a:rPr>
              <a:t>Matches with Ayurveda + Allopathy DBs</a:t>
            </a:r>
            <a:endParaRPr lang="hi-IN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Google Shape;109;p3">
            <a:extLst>
              <a:ext uri="{FF2B5EF4-FFF2-40B4-BE49-F238E27FC236}">
                <a16:creationId xmlns:a16="http://schemas.microsoft.com/office/drawing/2014/main" id="{0C6E58FB-E4BE-0078-222C-D02260880977}"/>
              </a:ext>
            </a:extLst>
          </p:cNvPr>
          <p:cNvSpPr txBox="1"/>
          <p:nvPr/>
        </p:nvSpPr>
        <p:spPr>
          <a:xfrm>
            <a:off x="12316220" y="5889403"/>
            <a:ext cx="5730195" cy="1366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11018"/>
              </a:lnSpc>
            </a:pPr>
            <a:r>
              <a:rPr lang="en-IN" sz="4000" b="1" dirty="0">
                <a:solidFill>
                  <a:schemeClr val="bg1">
                    <a:lumMod val="95000"/>
                  </a:schemeClr>
                </a:solidFill>
              </a:rPr>
              <a:t>Generates personalized plans</a:t>
            </a:r>
            <a:endParaRPr lang="hi-IN" sz="4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9" name="Google Shape;109;p3">
            <a:extLst>
              <a:ext uri="{FF2B5EF4-FFF2-40B4-BE49-F238E27FC236}">
                <a16:creationId xmlns:a16="http://schemas.microsoft.com/office/drawing/2014/main" id="{A26B95A9-6B5B-BE0E-590B-4334744DCFA0}"/>
              </a:ext>
            </a:extLst>
          </p:cNvPr>
          <p:cNvSpPr txBox="1"/>
          <p:nvPr/>
        </p:nvSpPr>
        <p:spPr>
          <a:xfrm>
            <a:off x="683540" y="7060828"/>
            <a:ext cx="6582774" cy="751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11018"/>
              </a:lnSpc>
            </a:pPr>
            <a:r>
              <a:rPr lang="en-IN" sz="4400" b="1" dirty="0">
                <a:solidFill>
                  <a:schemeClr val="bg1">
                    <a:lumMod val="95000"/>
                  </a:schemeClr>
                </a:solidFill>
              </a:rPr>
              <a:t>Verified by hybrid panel</a:t>
            </a:r>
            <a:endParaRPr lang="hi-IN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0FA9A9-1B9C-C850-6B98-682B2E307F45}"/>
              </a:ext>
            </a:extLst>
          </p:cNvPr>
          <p:cNvSpPr txBox="1"/>
          <p:nvPr/>
        </p:nvSpPr>
        <p:spPr>
          <a:xfrm>
            <a:off x="5144794" y="8702175"/>
            <a:ext cx="1353368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dirty="0">
                <a:solidFill>
                  <a:schemeClr val="bg1">
                    <a:lumMod val="95000"/>
                  </a:schemeClr>
                </a:solidFill>
              </a:rPr>
              <a:t>User receives actionable guidance + follow-ups</a:t>
            </a:r>
          </a:p>
        </p:txBody>
      </p:sp>
      <p:sp>
        <p:nvSpPr>
          <p:cNvPr id="2" name="Arrow: Bent 1">
            <a:extLst>
              <a:ext uri="{FF2B5EF4-FFF2-40B4-BE49-F238E27FC236}">
                <a16:creationId xmlns:a16="http://schemas.microsoft.com/office/drawing/2014/main" id="{D633A3AE-21E0-51D1-A8DA-868C74558673}"/>
              </a:ext>
            </a:extLst>
          </p:cNvPr>
          <p:cNvSpPr/>
          <p:nvPr/>
        </p:nvSpPr>
        <p:spPr>
          <a:xfrm rot="5400000">
            <a:off x="11789756" y="1421148"/>
            <a:ext cx="719355" cy="3226108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28615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2" name="Arrow: Bent 21">
            <a:extLst>
              <a:ext uri="{FF2B5EF4-FFF2-40B4-BE49-F238E27FC236}">
                <a16:creationId xmlns:a16="http://schemas.microsoft.com/office/drawing/2014/main" id="{919A3D60-54CC-978F-6096-1DE2E3226FAA}"/>
              </a:ext>
            </a:extLst>
          </p:cNvPr>
          <p:cNvSpPr/>
          <p:nvPr/>
        </p:nvSpPr>
        <p:spPr>
          <a:xfrm rot="10800000" flipH="1">
            <a:off x="3636335" y="8212900"/>
            <a:ext cx="939851" cy="1252287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28615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3" name="Arrow: Bent 22">
            <a:extLst>
              <a:ext uri="{FF2B5EF4-FFF2-40B4-BE49-F238E27FC236}">
                <a16:creationId xmlns:a16="http://schemas.microsoft.com/office/drawing/2014/main" id="{C1A9C7CD-D5A7-D44D-1C75-E2393E8EAA58}"/>
              </a:ext>
            </a:extLst>
          </p:cNvPr>
          <p:cNvSpPr/>
          <p:nvPr/>
        </p:nvSpPr>
        <p:spPr>
          <a:xfrm rot="10800000">
            <a:off x="8613240" y="6980391"/>
            <a:ext cx="4048474" cy="767967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28615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5" name="Arrow: Bent 24">
            <a:extLst>
              <a:ext uri="{FF2B5EF4-FFF2-40B4-BE49-F238E27FC236}">
                <a16:creationId xmlns:a16="http://schemas.microsoft.com/office/drawing/2014/main" id="{2963B75A-2A79-3AAD-BD87-950882FFC110}"/>
              </a:ext>
            </a:extLst>
          </p:cNvPr>
          <p:cNvSpPr/>
          <p:nvPr/>
        </p:nvSpPr>
        <p:spPr>
          <a:xfrm rot="10800000">
            <a:off x="8613239" y="4559519"/>
            <a:ext cx="4251042" cy="936123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28615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6" name="Arrow: Bent 25">
            <a:extLst>
              <a:ext uri="{FF2B5EF4-FFF2-40B4-BE49-F238E27FC236}">
                <a16:creationId xmlns:a16="http://schemas.microsoft.com/office/drawing/2014/main" id="{AD35E3B2-7C2B-902F-23A8-012D666C7AA4}"/>
              </a:ext>
            </a:extLst>
          </p:cNvPr>
          <p:cNvSpPr/>
          <p:nvPr/>
        </p:nvSpPr>
        <p:spPr>
          <a:xfrm rot="10800000" flipH="1">
            <a:off x="7769940" y="6019920"/>
            <a:ext cx="4546280" cy="753811"/>
          </a:xfrm>
          <a:prstGeom prst="bentArrow">
            <a:avLst>
              <a:gd name="adj1" fmla="val 25000"/>
              <a:gd name="adj2" fmla="val 25000"/>
              <a:gd name="adj3" fmla="val 43101"/>
              <a:gd name="adj4" fmla="val 28615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23" name="Google Shape;123;p5"/>
          <p:cNvSpPr/>
          <p:nvPr/>
        </p:nvSpPr>
        <p:spPr>
          <a:xfrm rot="-5400000">
            <a:off x="1549951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4815516" y="1117977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dirty="0"/>
          </a:p>
        </p:txBody>
      </p:sp>
      <p:sp>
        <p:nvSpPr>
          <p:cNvPr id="126" name="Google Shape;126;p5"/>
          <p:cNvSpPr txBox="1"/>
          <p:nvPr/>
        </p:nvSpPr>
        <p:spPr>
          <a:xfrm>
            <a:off x="491889" y="3490292"/>
            <a:ext cx="17455869" cy="1229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1018"/>
              </a:lnSpc>
            </a:pPr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1.  Personalized Health Analysis</a:t>
            </a:r>
            <a:br>
              <a:rPr lang="en-US" sz="36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     Assesses user profiles by combining symptoms, medical records, &amp; lifestyle inputs.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Google Shape;126;p5">
            <a:extLst>
              <a:ext uri="{FF2B5EF4-FFF2-40B4-BE49-F238E27FC236}">
                <a16:creationId xmlns:a16="http://schemas.microsoft.com/office/drawing/2014/main" id="{5AC0C108-2F3F-C5F1-9A84-5764BB22983E}"/>
              </a:ext>
            </a:extLst>
          </p:cNvPr>
          <p:cNvSpPr txBox="1"/>
          <p:nvPr/>
        </p:nvSpPr>
        <p:spPr>
          <a:xfrm>
            <a:off x="437906" y="8098935"/>
            <a:ext cx="18075349" cy="1229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1018"/>
              </a:lnSpc>
            </a:pPr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4.  Early Disease Detection</a:t>
            </a:r>
            <a:br>
              <a:rPr lang="en-US" sz="36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     Uses AI to flag potential health issues based on lab data, cues from uploaded videos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Google Shape;126;p5">
            <a:extLst>
              <a:ext uri="{FF2B5EF4-FFF2-40B4-BE49-F238E27FC236}">
                <a16:creationId xmlns:a16="http://schemas.microsoft.com/office/drawing/2014/main" id="{9E38EFA6-1587-38F1-68DC-074A687F9093}"/>
              </a:ext>
            </a:extLst>
          </p:cNvPr>
          <p:cNvSpPr txBox="1"/>
          <p:nvPr/>
        </p:nvSpPr>
        <p:spPr>
          <a:xfrm>
            <a:off x="437906" y="6640438"/>
            <a:ext cx="16735646" cy="1229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1018"/>
              </a:lnSpc>
            </a:pPr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3.  Preventive Care Plan</a:t>
            </a:r>
            <a:br>
              <a:rPr lang="en-US" sz="36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     Offers actionable diet and lifestyle suggestions to reduce long-term health risks.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Google Shape;126;p5">
            <a:extLst>
              <a:ext uri="{FF2B5EF4-FFF2-40B4-BE49-F238E27FC236}">
                <a16:creationId xmlns:a16="http://schemas.microsoft.com/office/drawing/2014/main" id="{0DF9D9EC-EB77-0276-5016-27FB64DE67CA}"/>
              </a:ext>
            </a:extLst>
          </p:cNvPr>
          <p:cNvSpPr txBox="1"/>
          <p:nvPr/>
        </p:nvSpPr>
        <p:spPr>
          <a:xfrm>
            <a:off x="499730" y="5066838"/>
            <a:ext cx="17288539" cy="1229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1018"/>
              </a:lnSpc>
            </a:pPr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2.  Ayurvedic Integration</a:t>
            </a:r>
            <a:br>
              <a:rPr lang="en-US" sz="36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     Recommends, effective home remedies derived from validated Ayurvedic texts.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" name="Google Shape;106;p3">
            <a:extLst>
              <a:ext uri="{FF2B5EF4-FFF2-40B4-BE49-F238E27FC236}">
                <a16:creationId xmlns:a16="http://schemas.microsoft.com/office/drawing/2014/main" id="{E16A20A8-D70B-5863-441D-D62F15283ECC}"/>
              </a:ext>
            </a:extLst>
          </p:cNvPr>
          <p:cNvSpPr/>
          <p:nvPr/>
        </p:nvSpPr>
        <p:spPr>
          <a:xfrm rot="-5400000">
            <a:off x="1549952" y="-442803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3" name="Google Shape;133;p6">
            <a:extLst>
              <a:ext uri="{FF2B5EF4-FFF2-40B4-BE49-F238E27FC236}">
                <a16:creationId xmlns:a16="http://schemas.microsoft.com/office/drawing/2014/main" id="{3B7D67F7-9A4C-F97F-00FF-CC2EAB608DFA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3036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41;p7">
            <a:extLst>
              <a:ext uri="{FF2B5EF4-FFF2-40B4-BE49-F238E27FC236}">
                <a16:creationId xmlns:a16="http://schemas.microsoft.com/office/drawing/2014/main" id="{4D1D10B0-B87B-987A-D8B2-54DBE2F7AF4A}"/>
              </a:ext>
            </a:extLst>
          </p:cNvPr>
          <p:cNvSpPr txBox="1"/>
          <p:nvPr/>
        </p:nvSpPr>
        <p:spPr>
          <a:xfrm>
            <a:off x="2951913" y="1284045"/>
            <a:ext cx="12384172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DRAWBACK AND SHOWSTOPPERS</a:t>
            </a:r>
            <a:endParaRPr dirty="0"/>
          </a:p>
        </p:txBody>
      </p:sp>
      <p:sp>
        <p:nvSpPr>
          <p:cNvPr id="5" name="Google Shape;141;p7">
            <a:extLst>
              <a:ext uri="{FF2B5EF4-FFF2-40B4-BE49-F238E27FC236}">
                <a16:creationId xmlns:a16="http://schemas.microsoft.com/office/drawing/2014/main" id="{EBB51AEE-7B2C-8885-99F8-BC879DA3A073}"/>
              </a:ext>
            </a:extLst>
          </p:cNvPr>
          <p:cNvSpPr txBox="1"/>
          <p:nvPr/>
        </p:nvSpPr>
        <p:spPr>
          <a:xfrm>
            <a:off x="2951913" y="3845773"/>
            <a:ext cx="12384172" cy="67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09996"/>
              </a:lnSpc>
            </a:pPr>
            <a:r>
              <a:rPr lang="en-US" sz="4000" dirty="0">
                <a:solidFill>
                  <a:schemeClr val="bg1">
                    <a:lumMod val="85000"/>
                  </a:schemeClr>
                </a:solidFill>
              </a:rPr>
              <a:t>1.  Hard to prove Ayurvedic treatments with science.</a:t>
            </a:r>
            <a:endParaRPr sz="4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Google Shape;141;p7">
            <a:extLst>
              <a:ext uri="{FF2B5EF4-FFF2-40B4-BE49-F238E27FC236}">
                <a16:creationId xmlns:a16="http://schemas.microsoft.com/office/drawing/2014/main" id="{035B4547-A3FC-4D24-14CA-672BFC243318}"/>
              </a:ext>
            </a:extLst>
          </p:cNvPr>
          <p:cNvSpPr txBox="1"/>
          <p:nvPr/>
        </p:nvSpPr>
        <p:spPr>
          <a:xfrm>
            <a:off x="2951913" y="5061967"/>
            <a:ext cx="12384172" cy="67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09996"/>
              </a:lnSpc>
            </a:pPr>
            <a:r>
              <a:rPr lang="en-US" sz="4000" dirty="0">
                <a:solidFill>
                  <a:schemeClr val="bg1">
                    <a:lumMod val="85000"/>
                  </a:schemeClr>
                </a:solidFill>
              </a:rPr>
              <a:t>2.  Need strong data privacy and security</a:t>
            </a:r>
            <a:endParaRPr sz="4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9" name="Google Shape;141;p7">
            <a:extLst>
              <a:ext uri="{FF2B5EF4-FFF2-40B4-BE49-F238E27FC236}">
                <a16:creationId xmlns:a16="http://schemas.microsoft.com/office/drawing/2014/main" id="{DAB05E93-7A28-95A3-8B07-8E3A04EDB344}"/>
              </a:ext>
            </a:extLst>
          </p:cNvPr>
          <p:cNvSpPr txBox="1"/>
          <p:nvPr/>
        </p:nvSpPr>
        <p:spPr>
          <a:xfrm>
            <a:off x="2951913" y="6278161"/>
            <a:ext cx="13484427" cy="1354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09996"/>
              </a:lnSpc>
            </a:pPr>
            <a:r>
              <a:rPr lang="en-US" sz="4000" dirty="0">
                <a:solidFill>
                  <a:schemeClr val="bg1">
                    <a:lumMod val="85000"/>
                  </a:schemeClr>
                </a:solidFill>
              </a:rPr>
              <a:t>3.  Requires government approval for health advice</a:t>
            </a:r>
          </a:p>
          <a:p>
            <a:pPr lvl="0" algn="ctr">
              <a:lnSpc>
                <a:spcPct val="109996"/>
              </a:lnSpc>
            </a:pPr>
            <a:endParaRPr sz="40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>
          <a:extLst>
            <a:ext uri="{FF2B5EF4-FFF2-40B4-BE49-F238E27FC236}">
              <a16:creationId xmlns:a16="http://schemas.microsoft.com/office/drawing/2014/main" id="{5312EDA2-893F-B4F3-25CF-804009A486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>
            <a:extLst>
              <a:ext uri="{FF2B5EF4-FFF2-40B4-BE49-F238E27FC236}">
                <a16:creationId xmlns:a16="http://schemas.microsoft.com/office/drawing/2014/main" id="{D538AA63-7967-954D-3237-AC5805FC29F6}"/>
              </a:ext>
            </a:extLst>
          </p:cNvPr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56" name="Google Shape;156;p9">
            <a:extLst>
              <a:ext uri="{FF2B5EF4-FFF2-40B4-BE49-F238E27FC236}">
                <a16:creationId xmlns:a16="http://schemas.microsoft.com/office/drawing/2014/main" id="{ADD51F90-1E4F-13F9-ED1B-F51061D88B08}"/>
              </a:ext>
            </a:extLst>
          </p:cNvPr>
          <p:cNvSpPr/>
          <p:nvPr/>
        </p:nvSpPr>
        <p:spPr>
          <a:xfrm rot="-5400000">
            <a:off x="1549952" y="-468505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57" name="Google Shape;157;p9">
            <a:extLst>
              <a:ext uri="{FF2B5EF4-FFF2-40B4-BE49-F238E27FC236}">
                <a16:creationId xmlns:a16="http://schemas.microsoft.com/office/drawing/2014/main" id="{84120DFB-3E42-A4C8-6FD2-36B17B8CF09A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41;p7">
            <a:extLst>
              <a:ext uri="{FF2B5EF4-FFF2-40B4-BE49-F238E27FC236}">
                <a16:creationId xmlns:a16="http://schemas.microsoft.com/office/drawing/2014/main" id="{AFE93C4C-D894-C2F5-AFF1-294ED842EE3B}"/>
              </a:ext>
            </a:extLst>
          </p:cNvPr>
          <p:cNvSpPr txBox="1"/>
          <p:nvPr/>
        </p:nvSpPr>
        <p:spPr>
          <a:xfrm>
            <a:off x="2951914" y="1229596"/>
            <a:ext cx="12384172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dirty="0">
                <a:solidFill>
                  <a:srgbClr val="FFFFFF"/>
                </a:solidFill>
              </a:rPr>
              <a:t>Future Scope</a:t>
            </a:r>
            <a:endParaRPr dirty="0"/>
          </a:p>
        </p:txBody>
      </p:sp>
      <p:sp>
        <p:nvSpPr>
          <p:cNvPr id="3" name="Google Shape;141;p7">
            <a:extLst>
              <a:ext uri="{FF2B5EF4-FFF2-40B4-BE49-F238E27FC236}">
                <a16:creationId xmlns:a16="http://schemas.microsoft.com/office/drawing/2014/main" id="{4E31F2B1-B925-2D0E-F031-0C909E100F22}"/>
              </a:ext>
            </a:extLst>
          </p:cNvPr>
          <p:cNvSpPr txBox="1"/>
          <p:nvPr/>
        </p:nvSpPr>
        <p:spPr>
          <a:xfrm>
            <a:off x="1098964" y="4806780"/>
            <a:ext cx="16556262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09996"/>
              </a:lnSpc>
            </a:pPr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2.  Doctor Collaboration Network</a:t>
            </a:r>
            <a:br>
              <a:rPr lang="en-US" sz="36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     Build a network of doctors from both modern and Ayurvedic for consultations.</a:t>
            </a:r>
            <a:endParaRPr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Google Shape;141;p7">
            <a:extLst>
              <a:ext uri="{FF2B5EF4-FFF2-40B4-BE49-F238E27FC236}">
                <a16:creationId xmlns:a16="http://schemas.microsoft.com/office/drawing/2014/main" id="{6D2840E0-E75A-2124-D9BC-CD8100BBEADD}"/>
              </a:ext>
            </a:extLst>
          </p:cNvPr>
          <p:cNvSpPr txBox="1"/>
          <p:nvPr/>
        </p:nvSpPr>
        <p:spPr>
          <a:xfrm>
            <a:off x="1110636" y="6343554"/>
            <a:ext cx="14679728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09996"/>
              </a:lnSpc>
            </a:pPr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3.  Multi-language Support</a:t>
            </a:r>
            <a:br>
              <a:rPr lang="en-US" sz="36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     </a:t>
            </a:r>
            <a:r>
              <a:rPr lang="en-US" sz="3600" dirty="0" err="1">
                <a:solidFill>
                  <a:schemeClr val="bg1">
                    <a:lumMod val="85000"/>
                  </a:schemeClr>
                </a:solidFill>
              </a:rPr>
              <a:t>Support</a:t>
            </a:r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 for regional languages to help more people use the platform.</a:t>
            </a:r>
            <a:endParaRPr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Google Shape;141;p7">
            <a:extLst>
              <a:ext uri="{FF2B5EF4-FFF2-40B4-BE49-F238E27FC236}">
                <a16:creationId xmlns:a16="http://schemas.microsoft.com/office/drawing/2014/main" id="{B0707FA2-5C08-3FB2-A96C-7BA30BF3F6F8}"/>
              </a:ext>
            </a:extLst>
          </p:cNvPr>
          <p:cNvSpPr txBox="1"/>
          <p:nvPr/>
        </p:nvSpPr>
        <p:spPr>
          <a:xfrm>
            <a:off x="1114852" y="7880328"/>
            <a:ext cx="16058295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09996"/>
              </a:lnSpc>
            </a:pPr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4.  Mobile App Version</a:t>
            </a:r>
            <a:br>
              <a:rPr lang="en-US" sz="36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     Launch a user-friendly mobile app for wider access in rural and urban areas.</a:t>
            </a:r>
            <a:endParaRPr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Google Shape;141;p7">
            <a:extLst>
              <a:ext uri="{FF2B5EF4-FFF2-40B4-BE49-F238E27FC236}">
                <a16:creationId xmlns:a16="http://schemas.microsoft.com/office/drawing/2014/main" id="{D0ACCAF1-CF30-DAB3-DD65-87854D11541D}"/>
              </a:ext>
            </a:extLst>
          </p:cNvPr>
          <p:cNvSpPr txBox="1"/>
          <p:nvPr/>
        </p:nvSpPr>
        <p:spPr>
          <a:xfrm>
            <a:off x="1110636" y="3270006"/>
            <a:ext cx="15553689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09996"/>
              </a:lnSpc>
            </a:pPr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1.  Smarter AI with real-time learning</a:t>
            </a:r>
            <a:br>
              <a:rPr lang="en-US" sz="36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     AI will improve by learning from more health cases and feedback.</a:t>
            </a:r>
            <a:endParaRPr sz="36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994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47" name="Google Shape;147;p8"/>
          <p:cNvSpPr/>
          <p:nvPr/>
        </p:nvSpPr>
        <p:spPr>
          <a:xfrm rot="-5400000">
            <a:off x="1549952" y="-468505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663852" y="2383340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663115" y="1477083"/>
            <a:ext cx="9130784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09996"/>
              </a:lnSpc>
            </a:pPr>
            <a:r>
              <a:rPr lang="en-US" sz="6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TEAM NAME :- </a:t>
            </a:r>
            <a:r>
              <a:rPr lang="en-IN" sz="6000" b="1" dirty="0">
                <a:solidFill>
                  <a:schemeClr val="bg1">
                    <a:lumMod val="95000"/>
                  </a:schemeClr>
                </a:solidFill>
              </a:rPr>
              <a:t>AART-</a:t>
            </a:r>
            <a:r>
              <a:rPr lang="en-IN" sz="6000" b="1" dirty="0" err="1">
                <a:solidFill>
                  <a:schemeClr val="bg1">
                    <a:lumMod val="95000"/>
                  </a:schemeClr>
                </a:solidFill>
              </a:rPr>
              <a:t>ist</a:t>
            </a:r>
            <a:r>
              <a:rPr lang="en-US" sz="6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6000" dirty="0"/>
          </a:p>
        </p:txBody>
      </p:sp>
      <p:sp>
        <p:nvSpPr>
          <p:cNvPr id="150" name="Google Shape;150;p8"/>
          <p:cNvSpPr txBox="1"/>
          <p:nvPr/>
        </p:nvSpPr>
        <p:spPr>
          <a:xfrm>
            <a:off x="1501136" y="4425560"/>
            <a:ext cx="13487399" cy="1503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1018"/>
              </a:lnSpc>
            </a:pPr>
            <a:br>
              <a:rPr lang="en-IN" sz="4400" dirty="0"/>
            </a:br>
            <a:r>
              <a:rPr lang="en-IN" sz="4400" b="1" dirty="0" err="1">
                <a:solidFill>
                  <a:schemeClr val="bg1">
                    <a:lumMod val="85000"/>
                  </a:schemeClr>
                </a:solidFill>
              </a:rPr>
              <a:t>Tejasva</a:t>
            </a:r>
            <a:r>
              <a:rPr lang="en-IN" sz="4400" b="1" dirty="0">
                <a:solidFill>
                  <a:schemeClr val="bg1">
                    <a:lumMod val="85000"/>
                  </a:schemeClr>
                </a:solidFill>
              </a:rPr>
              <a:t> Gupta </a:t>
            </a:r>
            <a:r>
              <a:rPr lang="en-IN" sz="4000" b="1" dirty="0">
                <a:solidFill>
                  <a:schemeClr val="bg1">
                    <a:lumMod val="85000"/>
                  </a:schemeClr>
                </a:solidFill>
              </a:rPr>
              <a:t>:-   24cs10te137@mitsgwl.ac.in</a:t>
            </a:r>
            <a:endParaRPr sz="4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Google Shape;150;p8">
            <a:extLst>
              <a:ext uri="{FF2B5EF4-FFF2-40B4-BE49-F238E27FC236}">
                <a16:creationId xmlns:a16="http://schemas.microsoft.com/office/drawing/2014/main" id="{614B1D0E-C8E4-5424-5164-F39CC08BFC4F}"/>
              </a:ext>
            </a:extLst>
          </p:cNvPr>
          <p:cNvSpPr txBox="1"/>
          <p:nvPr/>
        </p:nvSpPr>
        <p:spPr>
          <a:xfrm>
            <a:off x="1501136" y="3083345"/>
            <a:ext cx="16283944" cy="1503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1018"/>
              </a:lnSpc>
            </a:pPr>
            <a:br>
              <a:rPr lang="en-IN" sz="4400" dirty="0"/>
            </a:br>
            <a:r>
              <a:rPr lang="en-IN" sz="4400" b="1" dirty="0">
                <a:solidFill>
                  <a:schemeClr val="bg1">
                    <a:lumMod val="85000"/>
                  </a:schemeClr>
                </a:solidFill>
              </a:rPr>
              <a:t>Aishwary Pahariya </a:t>
            </a:r>
            <a:r>
              <a:rPr lang="en-IN" sz="4400" dirty="0">
                <a:solidFill>
                  <a:schemeClr val="bg1">
                    <a:lumMod val="85000"/>
                  </a:schemeClr>
                </a:solidFill>
              </a:rPr>
              <a:t>(</a:t>
            </a:r>
            <a:r>
              <a:rPr lang="en-IN" sz="4400" b="1" dirty="0">
                <a:solidFill>
                  <a:schemeClr val="bg1">
                    <a:lumMod val="85000"/>
                  </a:schemeClr>
                </a:solidFill>
              </a:rPr>
              <a:t>Team Leader) :-</a:t>
            </a:r>
            <a:r>
              <a:rPr lang="en-IN" sz="4000" b="1" dirty="0">
                <a:solidFill>
                  <a:schemeClr val="bg1">
                    <a:lumMod val="85000"/>
                  </a:schemeClr>
                </a:solidFill>
              </a:rPr>
              <a:t>   24cd10ai6@mitsgwl.ac.in</a:t>
            </a:r>
            <a:endParaRPr sz="4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Google Shape;150;p8">
            <a:extLst>
              <a:ext uri="{FF2B5EF4-FFF2-40B4-BE49-F238E27FC236}">
                <a16:creationId xmlns:a16="http://schemas.microsoft.com/office/drawing/2014/main" id="{DF80BCE3-0590-040A-A8D2-5B12F9183182}"/>
              </a:ext>
            </a:extLst>
          </p:cNvPr>
          <p:cNvSpPr txBox="1"/>
          <p:nvPr/>
        </p:nvSpPr>
        <p:spPr>
          <a:xfrm>
            <a:off x="1501136" y="7447459"/>
            <a:ext cx="13487399" cy="1503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1018"/>
              </a:lnSpc>
            </a:pPr>
            <a:br>
              <a:rPr lang="en-IN" sz="4400" dirty="0"/>
            </a:br>
            <a:r>
              <a:rPr lang="en-IN" sz="4400" b="1" dirty="0">
                <a:solidFill>
                  <a:schemeClr val="bg1">
                    <a:lumMod val="85000"/>
                  </a:schemeClr>
                </a:solidFill>
              </a:rPr>
              <a:t>Anmol Soni :-</a:t>
            </a:r>
            <a:r>
              <a:rPr lang="en-IN" sz="4000" b="1" dirty="0">
                <a:solidFill>
                  <a:schemeClr val="bg1">
                    <a:lumMod val="85000"/>
                  </a:schemeClr>
                </a:solidFill>
              </a:rPr>
              <a:t>   24ad10an13@mitsgwl.ac.in</a:t>
            </a:r>
            <a:endParaRPr sz="4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Google Shape;150;p8">
            <a:extLst>
              <a:ext uri="{FF2B5EF4-FFF2-40B4-BE49-F238E27FC236}">
                <a16:creationId xmlns:a16="http://schemas.microsoft.com/office/drawing/2014/main" id="{2E94E8E9-B3FB-C80F-8A69-AA819DDBF614}"/>
              </a:ext>
            </a:extLst>
          </p:cNvPr>
          <p:cNvSpPr txBox="1"/>
          <p:nvPr/>
        </p:nvSpPr>
        <p:spPr>
          <a:xfrm>
            <a:off x="1501136" y="5906589"/>
            <a:ext cx="13487399" cy="1503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1018"/>
              </a:lnSpc>
            </a:pPr>
            <a:br>
              <a:rPr lang="en-IN" sz="4400" dirty="0"/>
            </a:br>
            <a:r>
              <a:rPr lang="en-IN" sz="4400" b="1" dirty="0">
                <a:solidFill>
                  <a:schemeClr val="bg1">
                    <a:lumMod val="85000"/>
                  </a:schemeClr>
                </a:solidFill>
              </a:rPr>
              <a:t>Rahul Yadav :-</a:t>
            </a:r>
            <a:r>
              <a:rPr lang="en-IN" sz="4000" b="1" dirty="0">
                <a:solidFill>
                  <a:schemeClr val="bg1">
                    <a:lumMod val="85000"/>
                  </a:schemeClr>
                </a:solidFill>
              </a:rPr>
              <a:t>   24cs10ra103@mitsgwl.ac.in</a:t>
            </a:r>
            <a:endParaRPr sz="4000" b="1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</TotalTime>
  <Words>478</Words>
  <Application>Microsoft Office PowerPoint</Application>
  <PresentationFormat>Custom</PresentationFormat>
  <Paragraphs>46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Playfair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Anmol Soni</cp:lastModifiedBy>
  <cp:revision>1</cp:revision>
  <dcterms:created xsi:type="dcterms:W3CDTF">2006-08-16T00:00:00Z</dcterms:created>
  <dcterms:modified xsi:type="dcterms:W3CDTF">2025-07-05T04:42:17Z</dcterms:modified>
</cp:coreProperties>
</file>